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4" r:id="rId2"/>
    <p:sldId id="265" r:id="rId3"/>
    <p:sldId id="266" r:id="rId4"/>
    <p:sldId id="268" r:id="rId5"/>
    <p:sldId id="269" r:id="rId6"/>
    <p:sldId id="267" r:id="rId7"/>
    <p:sldId id="270" r:id="rId8"/>
    <p:sldId id="256" r:id="rId9"/>
    <p:sldId id="257" r:id="rId10"/>
    <p:sldId id="258" r:id="rId11"/>
    <p:sldId id="259" r:id="rId12"/>
    <p:sldId id="260" r:id="rId13"/>
    <p:sldId id="263" r:id="rId14"/>
    <p:sldId id="261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DE90-D36E-431A-9D6B-D23203A9A5DA}" type="datetimeFigureOut">
              <a:rPr lang="pl-PL" smtClean="0"/>
              <a:pPr/>
              <a:t>2012-05-15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E4DB-2254-4C7B-9220-15D12CE16B6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DE90-D36E-431A-9D6B-D23203A9A5DA}" type="datetimeFigureOut">
              <a:rPr lang="pl-PL" smtClean="0"/>
              <a:pPr/>
              <a:t>2012-05-15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E4DB-2254-4C7B-9220-15D12CE16B6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DE90-D36E-431A-9D6B-D23203A9A5DA}" type="datetimeFigureOut">
              <a:rPr lang="pl-PL" smtClean="0"/>
              <a:pPr/>
              <a:t>2012-05-15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E4DB-2254-4C7B-9220-15D12CE16B6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DE90-D36E-431A-9D6B-D23203A9A5DA}" type="datetimeFigureOut">
              <a:rPr lang="pl-PL" smtClean="0"/>
              <a:pPr/>
              <a:t>2012-05-15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E4DB-2254-4C7B-9220-15D12CE16B6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DE90-D36E-431A-9D6B-D23203A9A5DA}" type="datetimeFigureOut">
              <a:rPr lang="pl-PL" smtClean="0"/>
              <a:pPr/>
              <a:t>2012-05-15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E4DB-2254-4C7B-9220-15D12CE16B6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DE90-D36E-431A-9D6B-D23203A9A5DA}" type="datetimeFigureOut">
              <a:rPr lang="pl-PL" smtClean="0"/>
              <a:pPr/>
              <a:t>2012-05-15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E4DB-2254-4C7B-9220-15D12CE16B6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DE90-D36E-431A-9D6B-D23203A9A5DA}" type="datetimeFigureOut">
              <a:rPr lang="pl-PL" smtClean="0"/>
              <a:pPr/>
              <a:t>2012-05-15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E4DB-2254-4C7B-9220-15D12CE16B6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DE90-D36E-431A-9D6B-D23203A9A5DA}" type="datetimeFigureOut">
              <a:rPr lang="pl-PL" smtClean="0"/>
              <a:pPr/>
              <a:t>2012-05-15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E4DB-2254-4C7B-9220-15D12CE16B6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DE90-D36E-431A-9D6B-D23203A9A5DA}" type="datetimeFigureOut">
              <a:rPr lang="pl-PL" smtClean="0"/>
              <a:pPr/>
              <a:t>2012-05-15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E4DB-2254-4C7B-9220-15D12CE16B6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DE90-D36E-431A-9D6B-D23203A9A5DA}" type="datetimeFigureOut">
              <a:rPr lang="pl-PL" smtClean="0"/>
              <a:pPr/>
              <a:t>2012-05-15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E4DB-2254-4C7B-9220-15D12CE16B6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DE90-D36E-431A-9D6B-D23203A9A5DA}" type="datetimeFigureOut">
              <a:rPr lang="pl-PL" smtClean="0"/>
              <a:pPr/>
              <a:t>2012-05-15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CEAE4DB-2254-4C7B-9220-15D12CE16B6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F5DE90-D36E-431A-9D6B-D23203A9A5DA}" type="datetimeFigureOut">
              <a:rPr lang="pl-PL" smtClean="0"/>
              <a:pPr/>
              <a:t>2012-05-15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EAE4DB-2254-4C7B-9220-15D12CE16B6B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lmweb.pl/Alicja.W.Krainie.Czarow" TargetMode="External"/><Relationship Id="rId2" Type="http://schemas.openxmlformats.org/officeDocument/2006/relationships/hyperlink" Target="http://www.filmweb.pl/Alicja.W.Krainie.Czarow/trivia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pl.wikipedia.org/wiki/Alicja_w_Krainie_Czar%C3%B3w_(film_2010)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 smtClean="0"/>
              <a:t>Tim</a:t>
            </a:r>
            <a:r>
              <a:rPr lang="pl-PL" dirty="0" smtClean="0"/>
              <a:t> Burton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Aneta Kamińska</a:t>
            </a:r>
          </a:p>
          <a:p>
            <a:r>
              <a:rPr lang="pl-PL" dirty="0" smtClean="0"/>
              <a:t>Z drobną pomocą Łukasza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/>
          </a:p>
        </p:txBody>
      </p:sp>
      <p:pic>
        <p:nvPicPr>
          <p:cNvPr id="6146" name="Picture 2" descr="http://1.fwcdn.pl/an/867323/35078.$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285992"/>
            <a:ext cx="4416490" cy="33123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Obsada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400" dirty="0" err="1" smtClean="0"/>
              <a:t>Johny</a:t>
            </a:r>
            <a:r>
              <a:rPr lang="pl-PL" sz="2400" dirty="0" smtClean="0"/>
              <a:t> </a:t>
            </a:r>
            <a:r>
              <a:rPr lang="pl-PL" sz="2400" dirty="0" err="1" smtClean="0"/>
              <a:t>Depp</a:t>
            </a:r>
            <a:r>
              <a:rPr lang="pl-PL" sz="2400" dirty="0" smtClean="0"/>
              <a:t> - </a:t>
            </a:r>
            <a:r>
              <a:rPr lang="pl-PL" sz="2400" dirty="0"/>
              <a:t>Szalony </a:t>
            </a:r>
            <a:r>
              <a:rPr lang="pl-PL" sz="2400" dirty="0" smtClean="0"/>
              <a:t>Kapelusznik</a:t>
            </a:r>
          </a:p>
          <a:p>
            <a:r>
              <a:rPr lang="pl-PL" sz="2400" dirty="0" smtClean="0"/>
              <a:t>Mia </a:t>
            </a:r>
            <a:r>
              <a:rPr lang="pl-PL" sz="2400" dirty="0" err="1" smtClean="0"/>
              <a:t>Wasikowska</a:t>
            </a:r>
            <a:r>
              <a:rPr lang="pl-PL" sz="2400" dirty="0"/>
              <a:t> </a:t>
            </a:r>
            <a:r>
              <a:rPr lang="pl-PL" sz="2400" dirty="0" smtClean="0"/>
              <a:t>- Alicja </a:t>
            </a:r>
            <a:r>
              <a:rPr lang="pl-PL" sz="2400" dirty="0" err="1" smtClean="0"/>
              <a:t>Kingsleigh</a:t>
            </a:r>
            <a:endParaRPr lang="pl-PL" sz="2400" dirty="0" smtClean="0"/>
          </a:p>
          <a:p>
            <a:pPr fontAlgn="base"/>
            <a:r>
              <a:rPr lang="pl-PL" sz="2400" dirty="0"/>
              <a:t>Helena </a:t>
            </a:r>
            <a:r>
              <a:rPr lang="pl-PL" sz="2400" dirty="0" err="1"/>
              <a:t>Bonham</a:t>
            </a:r>
            <a:r>
              <a:rPr lang="pl-PL" sz="2400" dirty="0"/>
              <a:t> </a:t>
            </a:r>
            <a:r>
              <a:rPr lang="pl-PL" sz="2400" dirty="0" smtClean="0"/>
              <a:t>Carter - Czerwona Królowa</a:t>
            </a:r>
          </a:p>
          <a:p>
            <a:pPr fontAlgn="base"/>
            <a:r>
              <a:rPr lang="pl-PL" sz="2400" dirty="0" err="1"/>
              <a:t>Anne</a:t>
            </a:r>
            <a:r>
              <a:rPr lang="pl-PL" sz="2400" dirty="0"/>
              <a:t> </a:t>
            </a:r>
            <a:r>
              <a:rPr lang="pl-PL" sz="2400" dirty="0" smtClean="0"/>
              <a:t>Hathaway - Biała Królowa</a:t>
            </a:r>
          </a:p>
          <a:p>
            <a:pPr fontAlgn="base"/>
            <a:r>
              <a:rPr lang="pl-PL" sz="2400" dirty="0" err="1"/>
              <a:t>Crispin</a:t>
            </a:r>
            <a:r>
              <a:rPr lang="pl-PL" sz="2400" dirty="0"/>
              <a:t> </a:t>
            </a:r>
            <a:r>
              <a:rPr lang="pl-PL" sz="2400" dirty="0" smtClean="0"/>
              <a:t>Glover - </a:t>
            </a:r>
            <a:r>
              <a:rPr lang="pl-PL" sz="2400" dirty="0" err="1" smtClean="0"/>
              <a:t>Skazeusz</a:t>
            </a:r>
            <a:r>
              <a:rPr lang="pl-PL" sz="2400" dirty="0"/>
              <a:t>, Walet </a:t>
            </a:r>
            <a:r>
              <a:rPr lang="pl-PL" sz="2400" dirty="0" smtClean="0"/>
              <a:t>Kier</a:t>
            </a:r>
          </a:p>
          <a:p>
            <a:pPr fontAlgn="base"/>
            <a:r>
              <a:rPr lang="pl-PL" sz="2400" dirty="0" err="1" smtClean="0"/>
              <a:t>Matt</a:t>
            </a:r>
            <a:r>
              <a:rPr lang="pl-PL" sz="2400" dirty="0" smtClean="0"/>
              <a:t> Lucas - </a:t>
            </a:r>
            <a:r>
              <a:rPr lang="pl-PL" sz="2400" dirty="0" err="1"/>
              <a:t>Dyludyludi</a:t>
            </a:r>
            <a:r>
              <a:rPr lang="pl-PL" sz="2400" dirty="0"/>
              <a:t> / </a:t>
            </a:r>
            <a:r>
              <a:rPr lang="pl-PL" sz="2400" dirty="0" err="1" smtClean="0"/>
              <a:t>Dyludyludam</a:t>
            </a:r>
            <a:r>
              <a:rPr lang="pl-PL" sz="2400" dirty="0" smtClean="0"/>
              <a:t> (głos)</a:t>
            </a:r>
          </a:p>
          <a:p>
            <a:pPr fontAlgn="base"/>
            <a:r>
              <a:rPr lang="pl-PL" sz="2400" dirty="0" smtClean="0"/>
              <a:t>Michael </a:t>
            </a:r>
            <a:r>
              <a:rPr lang="pl-PL" sz="2400" dirty="0" err="1" smtClean="0"/>
              <a:t>Sheen</a:t>
            </a:r>
            <a:r>
              <a:rPr lang="pl-PL" sz="2400" dirty="0" smtClean="0"/>
              <a:t> – Biały Królik (głos)</a:t>
            </a:r>
          </a:p>
          <a:p>
            <a:pPr fontAlgn="base"/>
            <a:r>
              <a:rPr lang="pl-PL" sz="2400" dirty="0" smtClean="0"/>
              <a:t>Stephen </a:t>
            </a:r>
            <a:r>
              <a:rPr lang="pl-PL" sz="2400" dirty="0" err="1" smtClean="0"/>
              <a:t>Fry</a:t>
            </a:r>
            <a:r>
              <a:rPr lang="pl-PL" sz="2400" dirty="0" smtClean="0"/>
              <a:t> - </a:t>
            </a:r>
            <a:r>
              <a:rPr lang="pl-PL" sz="2400" dirty="0"/>
              <a:t>Kot z </a:t>
            </a:r>
            <a:r>
              <a:rPr lang="pl-PL" sz="2400" dirty="0" err="1" smtClean="0"/>
              <a:t>Cheshire</a:t>
            </a:r>
            <a:r>
              <a:rPr lang="pl-PL" sz="2400" dirty="0" smtClean="0"/>
              <a:t> (głos)</a:t>
            </a:r>
          </a:p>
          <a:p>
            <a:pPr fontAlgn="base"/>
            <a:r>
              <a:rPr lang="pl-PL" sz="2400" dirty="0" smtClean="0"/>
              <a:t>Alan </a:t>
            </a:r>
            <a:r>
              <a:rPr lang="pl-PL" sz="2400" dirty="0" err="1" smtClean="0"/>
              <a:t>Rickman</a:t>
            </a:r>
            <a:r>
              <a:rPr lang="pl-PL" sz="2400" dirty="0" smtClean="0"/>
              <a:t> - </a:t>
            </a:r>
            <a:r>
              <a:rPr lang="pl-PL" sz="2400" dirty="0"/>
              <a:t>Gąsienica </a:t>
            </a:r>
            <a:r>
              <a:rPr lang="pl-PL" sz="2400" dirty="0" err="1" smtClean="0"/>
              <a:t>Absolem</a:t>
            </a:r>
            <a:r>
              <a:rPr lang="pl-PL" sz="2400" dirty="0" smtClean="0"/>
              <a:t> (głos)</a:t>
            </a:r>
          </a:p>
          <a:p>
            <a:pPr fontAlgn="base"/>
            <a:r>
              <a:rPr lang="pl-PL" sz="2400" dirty="0" smtClean="0"/>
              <a:t>Barbara Windsor – </a:t>
            </a:r>
            <a:r>
              <a:rPr lang="pl-PL" sz="2400" dirty="0" err="1" smtClean="0"/>
              <a:t>Mniamałyga</a:t>
            </a:r>
            <a:r>
              <a:rPr lang="pl-PL" sz="2400" dirty="0" smtClean="0"/>
              <a:t> (głos)</a:t>
            </a:r>
          </a:p>
          <a:p>
            <a:pPr fontAlgn="base"/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2976" y="500042"/>
            <a:ext cx="8229600" cy="1143000"/>
          </a:xfrm>
        </p:spPr>
        <p:txBody>
          <a:bodyPr>
            <a:noAutofit/>
          </a:bodyPr>
          <a:lstStyle/>
          <a:p>
            <a:r>
              <a:rPr lang="pl-PL" sz="8000" b="1" dirty="0" smtClean="0"/>
              <a:t>Nagrody</a:t>
            </a:r>
            <a:endParaRPr lang="pl-PL" sz="8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>
              <a:buNone/>
            </a:pPr>
            <a:r>
              <a:rPr lang="pl-PL" sz="1800" u="sng" dirty="0" smtClean="0"/>
              <a:t>Wygrane:</a:t>
            </a:r>
          </a:p>
          <a:p>
            <a:r>
              <a:rPr lang="pl-PL" sz="1800" dirty="0" smtClean="0"/>
              <a:t>2011 – Oscar za najlepszą scenografię</a:t>
            </a:r>
          </a:p>
          <a:p>
            <a:r>
              <a:rPr lang="pl-PL" sz="1800" dirty="0" smtClean="0"/>
              <a:t>2011 – Oscar za najlepsze kostiumy</a:t>
            </a:r>
          </a:p>
          <a:p>
            <a:r>
              <a:rPr lang="pl-PL" sz="1800" dirty="0" smtClean="0"/>
              <a:t>2011 – BATFA za najlepszą charakteryzację</a:t>
            </a:r>
            <a:endParaRPr lang="pl-PL" dirty="0" smtClean="0"/>
          </a:p>
          <a:p>
            <a:r>
              <a:rPr lang="pl-PL" sz="1800" dirty="0" smtClean="0"/>
              <a:t>2011 – BATFA za najlepsze kostiumy</a:t>
            </a:r>
          </a:p>
          <a:p>
            <a:r>
              <a:rPr lang="pl-PL" sz="1800" dirty="0" smtClean="0"/>
              <a:t>2011 – Saturn za najlepszy film fantasy</a:t>
            </a:r>
          </a:p>
          <a:p>
            <a:r>
              <a:rPr lang="pl-PL" sz="1800" dirty="0" smtClean="0"/>
              <a:t>2011 – Saturn za najlepsze kostiumy</a:t>
            </a:r>
          </a:p>
          <a:p>
            <a:r>
              <a:rPr lang="pl-PL" sz="1800" dirty="0" smtClean="0"/>
              <a:t>2010 – Satelita za najlepsze efekty specjalne</a:t>
            </a:r>
          </a:p>
          <a:p>
            <a:r>
              <a:rPr lang="pl-PL" sz="1800" dirty="0" smtClean="0"/>
              <a:t>2010 – Satelita za najlepsze kostiumy</a:t>
            </a:r>
          </a:p>
          <a:p>
            <a:pPr>
              <a:buNone/>
            </a:pPr>
            <a:r>
              <a:rPr lang="pl-PL" sz="1800" u="sng" dirty="0" smtClean="0"/>
              <a:t>Nominacje:</a:t>
            </a:r>
          </a:p>
          <a:p>
            <a:r>
              <a:rPr lang="pl-PL" sz="1800" dirty="0" smtClean="0"/>
              <a:t>2011 – Oscar za najlepsze efekty specjalne</a:t>
            </a:r>
          </a:p>
          <a:p>
            <a:r>
              <a:rPr lang="pl-PL" sz="1800" dirty="0" smtClean="0"/>
              <a:t>2011 – Złoty Glob za najlepsza komedia lub musical</a:t>
            </a:r>
          </a:p>
          <a:p>
            <a:r>
              <a:rPr lang="pl-PL" sz="1800" dirty="0" smtClean="0"/>
              <a:t>2011 – Złoty Glob za najlepszą muzykę</a:t>
            </a:r>
          </a:p>
          <a:p>
            <a:endParaRPr lang="pl-PL" sz="1800" dirty="0" smtClean="0"/>
          </a:p>
          <a:p>
            <a:endParaRPr lang="pl-PL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Ciekawostki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 err="1"/>
              <a:t>Tim</a:t>
            </a:r>
            <a:r>
              <a:rPr lang="pl-PL" sz="2000" dirty="0"/>
              <a:t> Burton brał pod uwagę Frances Bean </a:t>
            </a:r>
            <a:r>
              <a:rPr lang="pl-PL" sz="2000" dirty="0" err="1"/>
              <a:t>Cobain</a:t>
            </a:r>
            <a:r>
              <a:rPr lang="pl-PL" sz="2000" dirty="0"/>
              <a:t> do roli Alicji, ale odrzuciła ona propozycję</a:t>
            </a:r>
            <a:r>
              <a:rPr lang="pl-PL" sz="2000" dirty="0" smtClean="0"/>
              <a:t>.</a:t>
            </a:r>
          </a:p>
          <a:p>
            <a:r>
              <a:rPr lang="pl-PL" sz="2000" dirty="0"/>
              <a:t>Gdy Alicja ucieka na grzbiecie psa imieniem Bayard jej rany zadane przez  </a:t>
            </a:r>
            <a:r>
              <a:rPr lang="pl-PL" sz="2000" dirty="0" err="1"/>
              <a:t>Bandersnatcha</a:t>
            </a:r>
            <a:r>
              <a:rPr lang="pl-PL" sz="2000" dirty="0"/>
              <a:t> znikają na chwilę</a:t>
            </a:r>
            <a:r>
              <a:rPr lang="pl-PL" sz="2000" dirty="0" smtClean="0"/>
              <a:t>.</a:t>
            </a:r>
          </a:p>
          <a:p>
            <a:r>
              <a:rPr lang="pl-PL" sz="2000" dirty="0"/>
              <a:t>W karocy Alicja mówi matce, że nie ma na sobie pończoch, ponieważ noszenie ich jest głupie. Jednak na końcu filmu, gdy dziewczyna tańczy </a:t>
            </a:r>
            <a:r>
              <a:rPr lang="pl-PL" sz="2000" dirty="0" err="1"/>
              <a:t>tzw</a:t>
            </a:r>
            <a:r>
              <a:rPr lang="pl-PL" sz="2000" dirty="0"/>
              <a:t> "</a:t>
            </a:r>
            <a:r>
              <a:rPr lang="pl-PL" sz="2000" dirty="0" err="1"/>
              <a:t>futterwacking</a:t>
            </a:r>
            <a:r>
              <a:rPr lang="pl-PL" sz="2000" dirty="0"/>
              <a:t>" widać, że Alicja ma na sobie pończochy</a:t>
            </a:r>
            <a:r>
              <a:rPr lang="pl-PL" sz="2000" dirty="0" smtClean="0"/>
              <a:t>.</a:t>
            </a:r>
          </a:p>
          <a:p>
            <a:r>
              <a:rPr lang="pl-PL" sz="2000" dirty="0"/>
              <a:t>Podczas gdy białe i czerwone wojska wkraczają na "szachownice" bitwy, dźwięk ich marszu nie jest zsynchronizowany z ruchem ich stóp</a:t>
            </a:r>
            <a:r>
              <a:rPr lang="pl-PL" sz="2000" dirty="0" smtClean="0"/>
              <a:t>.</a:t>
            </a:r>
          </a:p>
          <a:p>
            <a:r>
              <a:rPr lang="pl-PL" sz="2000" dirty="0"/>
              <a:t>Alicja jest szóstym filmem, który przekroczył 1 miliard dolarów dochodu</a:t>
            </a:r>
            <a:r>
              <a:rPr lang="pl-PL" sz="2000" dirty="0" smtClean="0"/>
              <a:t>.</a:t>
            </a:r>
          </a:p>
          <a:p>
            <a:r>
              <a:rPr lang="pl-PL" sz="2000" dirty="0"/>
              <a:t>Gdy Alicja wkracza do krainy czarów w tle widać drzewo, które Burton wykorzystał również w filmie Jeździec bez głowy.</a:t>
            </a:r>
          </a:p>
        </p:txBody>
      </p:sp>
      <p:pic>
        <p:nvPicPr>
          <p:cNvPr id="1026" name="Picture 2" descr="C:\Users\Uzytkownik\AppData\Local\Microsoft\Windows\Temporary Internet Files\Content.IE5\B5DI5RKQ\MC90039790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142852"/>
            <a:ext cx="1928826" cy="1997433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14282" y="285728"/>
            <a:ext cx="8229600" cy="1143000"/>
          </a:xfrm>
        </p:spPr>
        <p:txBody>
          <a:bodyPr/>
          <a:lstStyle/>
          <a:p>
            <a:r>
              <a:rPr lang="pl-PL" b="1" dirty="0" smtClean="0"/>
              <a:t>Zdjęcia filmowe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/>
          </a:p>
        </p:txBody>
      </p:sp>
      <p:pic>
        <p:nvPicPr>
          <p:cNvPr id="2050" name="Picture 2" descr="http://collider.com/wp-content/image-base/Movies/A/Alice_in_Wonderland/Movie_Images/alice_in_wonderland_movie_image_mia_wasikowska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428736"/>
            <a:ext cx="4071966" cy="30539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2052" name="Picture 4" descr="http://moviesmedia.ign.com/movies/image/article/105/1055676/alice-in-wonderland-2010-20091216024320259_640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235" y="1428736"/>
            <a:ext cx="4191841" cy="3071834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2054" name="Picture 6" descr="http://static.guim.co.uk/sys-images/Film/Pix/pictures/2010/2/15/1266247638630/Alice-in-Wonderland-0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315830">
            <a:off x="214282" y="4500570"/>
            <a:ext cx="3524244" cy="211454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6" name="Picture 8" descr="http://www.accesshollywood.com/content/images/108/originals/108880_trailer-tim-burtons-alice-in-wonderlan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77970">
            <a:off x="4429124" y="4143380"/>
            <a:ext cx="3429024" cy="25717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95536" y="620688"/>
            <a:ext cx="77483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u="sng" dirty="0" smtClean="0"/>
              <a:t>Bibliografia:</a:t>
            </a:r>
          </a:p>
          <a:p>
            <a:r>
              <a:rPr lang="pl-PL" sz="2400" dirty="0" smtClean="0">
                <a:hlinkClick r:id="rId2"/>
              </a:rPr>
              <a:t>http://www.filmweb.pl/Alicja.W.Krainie.Czarow/trivia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 smtClean="0"/>
          </a:p>
          <a:p>
            <a:r>
              <a:rPr lang="pl-PL" sz="2400" dirty="0" smtClean="0">
                <a:hlinkClick r:id="rId3"/>
              </a:rPr>
              <a:t>http://www.filmweb.pl/Alicja.W.Krainie.Czarow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 smtClean="0"/>
          </a:p>
          <a:p>
            <a:r>
              <a:rPr lang="pl-PL" sz="2400" dirty="0" smtClean="0">
                <a:hlinkClick r:id="rId4"/>
              </a:rPr>
              <a:t>http://pl.wikipedia.org/wiki/Alicja_w_Krainie_Czar%C3%B3w_(film_2010)</a:t>
            </a:r>
            <a:endParaRPr lang="pl-P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Wczesne lata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36792"/>
          </a:xfrm>
        </p:spPr>
        <p:txBody>
          <a:bodyPr/>
          <a:lstStyle/>
          <a:p>
            <a:pPr algn="just"/>
            <a:r>
              <a:rPr lang="pl-PL" dirty="0" smtClean="0"/>
              <a:t>Timothy William Burton, ur. 25 sierpnia 1958 r. w Kalifornii, jest reżyserem, producentem i scenarzystą.</a:t>
            </a:r>
          </a:p>
          <a:p>
            <a:pPr algn="just"/>
            <a:r>
              <a:rPr lang="pl-PL" dirty="0" smtClean="0"/>
              <a:t>Nie ukończył liceum, a mimo to dostał się na wydział animacji do California </a:t>
            </a:r>
            <a:r>
              <a:rPr lang="pl-PL" dirty="0" err="1" smtClean="0"/>
              <a:t>Institute</a:t>
            </a:r>
            <a:r>
              <a:rPr lang="pl-PL" dirty="0" smtClean="0"/>
              <a:t> of </a:t>
            </a:r>
            <a:r>
              <a:rPr lang="pl-PL" dirty="0" err="1" smtClean="0"/>
              <a:t>the</a:t>
            </a:r>
            <a:r>
              <a:rPr lang="pl-PL" dirty="0" smtClean="0"/>
              <a:t> Arts. Swoją karierę rozpoczynał jako animator w </a:t>
            </a:r>
            <a:r>
              <a:rPr lang="pl-PL" dirty="0" smtClean="0"/>
              <a:t>studiu Walta </a:t>
            </a:r>
            <a:r>
              <a:rPr lang="pl-PL" dirty="0" smtClean="0"/>
              <a:t>Disneya, gdzie pracował m.in. nad kreskówką „</a:t>
            </a:r>
            <a:r>
              <a:rPr lang="pl-PL" dirty="0" err="1" smtClean="0"/>
              <a:t>Rox</a:t>
            </a:r>
            <a:r>
              <a:rPr lang="pl-PL" dirty="0" smtClean="0"/>
              <a:t> i </a:t>
            </a:r>
            <a:r>
              <a:rPr lang="pl-PL" dirty="0" err="1" smtClean="0"/>
              <a:t>Rouky</a:t>
            </a:r>
            <a:r>
              <a:rPr lang="pl-PL" dirty="0" smtClean="0"/>
              <a:t>”. Pierwszym </a:t>
            </a:r>
            <a:r>
              <a:rPr lang="pl-PL" dirty="0" smtClean="0"/>
              <a:t>filmem fabularnym wyreżyserowanym przez niego był „Sok z żuka”. Kolejny film („Batman”) uczynił z Burtona gwiazdę pierwszego formatu.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Kariera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 err="1" smtClean="0"/>
              <a:t>Tim</a:t>
            </a:r>
            <a:r>
              <a:rPr lang="pl-PL" dirty="0" smtClean="0"/>
              <a:t> Burton jest jednym z najoryginalniejszych reżyserów współczesnego kina. Dzięki swojemu specyficznemu, surrealistycznemu poczuciu humoru zyskał sobie na świecie całą rzeszę fanów. </a:t>
            </a:r>
          </a:p>
          <a:p>
            <a:pPr algn="just"/>
            <a:r>
              <a:rPr lang="pl-PL" dirty="0" smtClean="0"/>
              <a:t>W 1989 artysta otworzył własną firmę produkcyjną </a:t>
            </a:r>
            <a:r>
              <a:rPr lang="pl-PL" dirty="0" err="1" smtClean="0"/>
              <a:t>Tim</a:t>
            </a:r>
            <a:r>
              <a:rPr lang="pl-PL" dirty="0" smtClean="0"/>
              <a:t> Burton </a:t>
            </a:r>
            <a:r>
              <a:rPr lang="pl-PL" dirty="0" err="1" smtClean="0"/>
              <a:t>Productions</a:t>
            </a:r>
            <a:endParaRPr lang="pl-PL" dirty="0" smtClean="0"/>
          </a:p>
          <a:p>
            <a:pPr algn="just"/>
            <a:r>
              <a:rPr lang="pl-PL" dirty="0" smtClean="0"/>
              <a:t>Film "Batman" uczynił z reżysera gwiazdę pierwszej wielkości. Nie tylko stał się przebojem, ale wręcz wywołał "</a:t>
            </a:r>
            <a:r>
              <a:rPr lang="pl-PL" dirty="0" err="1" smtClean="0"/>
              <a:t>batmanię</a:t>
            </a:r>
            <a:r>
              <a:rPr lang="pl-PL" dirty="0" smtClean="0"/>
              <a:t>" w Ameryce. Następny obraz "Edward </a:t>
            </a:r>
            <a:r>
              <a:rPr lang="pl-PL" dirty="0" err="1" smtClean="0"/>
              <a:t>Nożycoręki</a:t>
            </a:r>
            <a:r>
              <a:rPr lang="pl-PL" dirty="0" smtClean="0"/>
              <a:t>" został owacyjnie przyjęty przez publiczność na całym świecie i ugruntował pozycję Burtona jako specjalistę od filmów "niekonwencjonalnych". W 1994 r. </a:t>
            </a:r>
            <a:r>
              <a:rPr lang="pl-PL" dirty="0" err="1" smtClean="0"/>
              <a:t>Tim</a:t>
            </a:r>
            <a:r>
              <a:rPr lang="pl-PL" dirty="0" smtClean="0"/>
              <a:t>, jakby na przekór tym głosom, zrobił film osadzony w rzeczywistym świecie i opowiadający o autentycznych postaciach. Mowa tu o obrazie opisującym życie "najgorszego reżysera świata": "Ed Wood". Dwa lata później Burton powrócił do fantastyki i zrobił film będący pastiszem komiksów z lat 50. pt. "Marsjanie atakują!".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Ważniejsze filmy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2010 – „Alicja w Krainie Czarów”</a:t>
            </a:r>
          </a:p>
          <a:p>
            <a:r>
              <a:rPr lang="pl-PL" dirty="0" smtClean="0"/>
              <a:t>2005 – „Charlie i fabryka czekolady”</a:t>
            </a:r>
          </a:p>
          <a:p>
            <a:r>
              <a:rPr lang="pl-PL" dirty="0" smtClean="0"/>
              <a:t>2005 – „Gnijąca Panna Młoda </a:t>
            </a:r>
            <a:r>
              <a:rPr lang="pl-PL" dirty="0" err="1" smtClean="0"/>
              <a:t>Tima</a:t>
            </a:r>
            <a:r>
              <a:rPr lang="pl-PL" dirty="0" smtClean="0"/>
              <a:t> Burtona”</a:t>
            </a:r>
          </a:p>
          <a:p>
            <a:r>
              <a:rPr lang="pl-PL" dirty="0" smtClean="0"/>
              <a:t>2001 – „Planeta małp”</a:t>
            </a:r>
          </a:p>
          <a:p>
            <a:r>
              <a:rPr lang="pl-PL" dirty="0" smtClean="0"/>
              <a:t>1999 – „Jeździec bez głowy”</a:t>
            </a:r>
          </a:p>
          <a:p>
            <a:r>
              <a:rPr lang="pl-PL" dirty="0" smtClean="0"/>
              <a:t>1996 – „Marsjanie atakują!”</a:t>
            </a:r>
          </a:p>
          <a:p>
            <a:r>
              <a:rPr lang="pl-PL" dirty="0" smtClean="0"/>
              <a:t>1994 – „Ed Wood”</a:t>
            </a:r>
          </a:p>
          <a:p>
            <a:r>
              <a:rPr lang="pl-PL" dirty="0" smtClean="0"/>
              <a:t>1992 – „Powrót Batmana”</a:t>
            </a:r>
          </a:p>
          <a:p>
            <a:r>
              <a:rPr lang="pl-PL" dirty="0" smtClean="0"/>
              <a:t>1990 – „Edward </a:t>
            </a:r>
            <a:r>
              <a:rPr lang="pl-PL" dirty="0" err="1" smtClean="0"/>
              <a:t>Nożycoręki</a:t>
            </a:r>
            <a:r>
              <a:rPr lang="pl-PL" dirty="0" smtClean="0"/>
              <a:t>”</a:t>
            </a:r>
          </a:p>
          <a:p>
            <a:r>
              <a:rPr lang="pl-PL" dirty="0" smtClean="0"/>
              <a:t>1989 – „Batman”</a:t>
            </a:r>
          </a:p>
          <a:p>
            <a:r>
              <a:rPr lang="pl-PL" dirty="0" smtClean="0"/>
              <a:t>1988 – „Sok z żuka”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Nagrody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dirty="0" smtClean="0"/>
              <a:t>Wygrane:</a:t>
            </a:r>
          </a:p>
          <a:p>
            <a:r>
              <a:rPr lang="pl-PL" dirty="0" smtClean="0"/>
              <a:t>2006 – Złota Kaczka za najlepsze wydanie DVD za film „Charlie i fabryka czekolady”.</a:t>
            </a:r>
          </a:p>
          <a:p>
            <a:r>
              <a:rPr lang="pl-PL" dirty="0" smtClean="0"/>
              <a:t>2005 – Nagroda Specjalna w MFF: Nagroda Festiwalu Przyszłości Kina (</a:t>
            </a:r>
            <a:r>
              <a:rPr lang="pl-PL" dirty="0" err="1" smtClean="0"/>
              <a:t>Future</a:t>
            </a:r>
            <a:r>
              <a:rPr lang="pl-PL" dirty="0" smtClean="0"/>
              <a:t> Film </a:t>
            </a:r>
            <a:r>
              <a:rPr lang="pl-PL" dirty="0" err="1" smtClean="0"/>
              <a:t>Festival</a:t>
            </a:r>
            <a:r>
              <a:rPr lang="pl-PL" dirty="0" smtClean="0"/>
              <a:t> Digital </a:t>
            </a:r>
            <a:r>
              <a:rPr lang="pl-PL" dirty="0" err="1" smtClean="0"/>
              <a:t>Award</a:t>
            </a:r>
            <a:r>
              <a:rPr lang="pl-PL" dirty="0" smtClean="0"/>
              <a:t>) za film „Gnijąca Panna Młoda </a:t>
            </a:r>
            <a:r>
              <a:rPr lang="pl-PL" dirty="0" err="1" smtClean="0"/>
              <a:t>Tima</a:t>
            </a:r>
            <a:r>
              <a:rPr lang="pl-PL" dirty="0" smtClean="0"/>
              <a:t> Burtona”. </a:t>
            </a:r>
          </a:p>
          <a:p>
            <a:r>
              <a:rPr lang="pl-PL" dirty="0" smtClean="0"/>
              <a:t>1991 – Hugo za najlepszą prezentację dramatyczna za film „Edward </a:t>
            </a:r>
            <a:r>
              <a:rPr lang="pl-PL" dirty="0" err="1" smtClean="0"/>
              <a:t>Nożycoręki</a:t>
            </a:r>
            <a:r>
              <a:rPr lang="pl-PL" dirty="0" smtClean="0"/>
              <a:t>”.</a:t>
            </a:r>
          </a:p>
          <a:p>
            <a:pPr>
              <a:buNone/>
            </a:pPr>
            <a:r>
              <a:rPr lang="pl-PL" dirty="0" smtClean="0"/>
              <a:t>Nominacje:</a:t>
            </a:r>
          </a:p>
          <a:p>
            <a:r>
              <a:rPr lang="pl-PL" dirty="0" smtClean="0"/>
              <a:t>2008 – Złoty Glob w kat. najlepszy reżyser za film </a:t>
            </a:r>
            <a:r>
              <a:rPr lang="pl-PL" dirty="0" err="1" smtClean="0"/>
              <a:t>Sweeney</a:t>
            </a:r>
            <a:r>
              <a:rPr lang="pl-PL" dirty="0" smtClean="0"/>
              <a:t> </a:t>
            </a:r>
            <a:r>
              <a:rPr lang="pl-PL" dirty="0" err="1" smtClean="0"/>
              <a:t>Todd</a:t>
            </a:r>
            <a:r>
              <a:rPr lang="pl-PL" dirty="0" smtClean="0"/>
              <a:t>: Demoniczny golibroda z </a:t>
            </a:r>
            <a:r>
              <a:rPr lang="pl-PL" dirty="0" err="1" smtClean="0"/>
              <a:t>Fleet</a:t>
            </a:r>
            <a:r>
              <a:rPr lang="pl-PL" dirty="0" smtClean="0"/>
              <a:t> Street.</a:t>
            </a:r>
          </a:p>
          <a:p>
            <a:r>
              <a:rPr lang="pl-PL" dirty="0" smtClean="0"/>
              <a:t>2006 – Oscar za najlepszy długometrażowy film animowany za film „Gnijąca Panna Młoda </a:t>
            </a:r>
            <a:r>
              <a:rPr lang="pl-PL" dirty="0" err="1" smtClean="0"/>
              <a:t>Tima</a:t>
            </a:r>
            <a:r>
              <a:rPr lang="pl-PL" dirty="0" smtClean="0"/>
              <a:t> Burtona”.</a:t>
            </a:r>
          </a:p>
          <a:p>
            <a:r>
              <a:rPr lang="pl-PL" dirty="0" smtClean="0"/>
              <a:t>1995 – Złota Palma za Udział w konkursie głównym za film „Ed Wood”.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Ciekawostki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 smtClean="0"/>
              <a:t>Często pracuje z aktorem Johnnym </a:t>
            </a:r>
            <a:r>
              <a:rPr lang="pl-PL" dirty="0" err="1" smtClean="0"/>
              <a:t>Deppem</a:t>
            </a:r>
            <a:r>
              <a:rPr lang="pl-PL" dirty="0" smtClean="0"/>
              <a:t>, twórcą muzyki filmowej Dannym </a:t>
            </a:r>
            <a:r>
              <a:rPr lang="pl-PL" dirty="0" err="1" smtClean="0"/>
              <a:t>Elfmanem</a:t>
            </a:r>
            <a:r>
              <a:rPr lang="pl-PL" dirty="0" smtClean="0"/>
              <a:t> i Heleną </a:t>
            </a:r>
            <a:r>
              <a:rPr lang="pl-PL" dirty="0" err="1" smtClean="0"/>
              <a:t>Bonham</a:t>
            </a:r>
            <a:r>
              <a:rPr lang="pl-PL" dirty="0" smtClean="0"/>
              <a:t> Carter.</a:t>
            </a:r>
          </a:p>
          <a:p>
            <a:pPr algn="just"/>
            <a:r>
              <a:rPr lang="pl-PL" dirty="0" smtClean="0"/>
              <a:t>Często pokazuje w filmach martwe psy, klaunów, owce, poskręcane drzewa, latarnie z wydrążonej dyni i strachy na wróble.</a:t>
            </a:r>
          </a:p>
          <a:p>
            <a:pPr algn="just"/>
            <a:r>
              <a:rPr lang="pl-PL" dirty="0" smtClean="0"/>
              <a:t>W większości filmów umieszcza scenę przy stole.</a:t>
            </a:r>
          </a:p>
          <a:p>
            <a:pPr algn="just"/>
            <a:r>
              <a:rPr lang="pl-PL" dirty="0" smtClean="0"/>
              <a:t>Jego filmy najczęściej mają gotycki podtekst.</a:t>
            </a:r>
          </a:p>
          <a:p>
            <a:pPr algn="just"/>
            <a:r>
              <a:rPr lang="pl-PL" dirty="0" smtClean="0"/>
              <a:t>Indywidualizuje logo początkowe filmu.</a:t>
            </a:r>
          </a:p>
          <a:p>
            <a:pPr algn="just"/>
            <a:r>
              <a:rPr lang="pl-PL" dirty="0" smtClean="0"/>
              <a:t>Często używa cieni, by stworzyć straszny, złowieszczy klimat filmu.</a:t>
            </a:r>
          </a:p>
          <a:p>
            <a:pPr algn="just"/>
            <a:r>
              <a:rPr lang="pl-PL" dirty="0" smtClean="0"/>
              <a:t>Jego dzieła zawierają dość dużo czarno-białych pasków, krętych spiral i zakręconych krawędzi.</a:t>
            </a:r>
          </a:p>
          <a:p>
            <a:pPr algn="just"/>
            <a:r>
              <a:rPr lang="pl-PL" dirty="0" smtClean="0"/>
              <a:t>Postacie z jego filmów często mają długie nogi i małe stopy oraz bladą skórę.</a:t>
            </a:r>
            <a:endParaRPr lang="pl-PL" smtClean="0"/>
          </a:p>
          <a:p>
            <a:pPr algn="just"/>
            <a:r>
              <a:rPr lang="pl-PL" smtClean="0"/>
              <a:t> </a:t>
            </a:r>
            <a:r>
              <a:rPr lang="pl-PL" dirty="0" smtClean="0"/>
              <a:t>Często w jego filmach pojawiają się bohaterowie z podkrążonymi oczami, co wzięło się z tego, że </a:t>
            </a:r>
            <a:r>
              <a:rPr lang="pl-PL" dirty="0" err="1" smtClean="0"/>
              <a:t>Tim</a:t>
            </a:r>
            <a:r>
              <a:rPr lang="pl-PL" dirty="0" smtClean="0"/>
              <a:t> Burton cierpi na bezsenność.</a:t>
            </a:r>
          </a:p>
          <a:p>
            <a:pPr algn="just"/>
            <a:r>
              <a:rPr lang="pl-PL" dirty="0" smtClean="0"/>
              <a:t>Jest wielkim przeciwnikiem nagród przyznawanych przez Amerykańską Akademię Sztuki i Wiedzy Filmowej. Zbojkotował ceremonię nawet wtedy, gdy jego film "Ed Wood" nagrodzono dwoma Oscarami.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851648" cy="1828800"/>
          </a:xfrm>
        </p:spPr>
        <p:txBody>
          <a:bodyPr/>
          <a:lstStyle/>
          <a:p>
            <a:pPr algn="ctr"/>
            <a:r>
              <a:rPr lang="pl-PL" dirty="0" smtClean="0"/>
              <a:t>Alicja w Krainie Czarów</a:t>
            </a:r>
            <a:endParaRPr lang="pl-PL" dirty="0"/>
          </a:p>
        </p:txBody>
      </p:sp>
      <p:pic>
        <p:nvPicPr>
          <p:cNvPr id="26628" name="Picture 4" descr="http://img.interia.pl/rozrywka/nimg/g/j/Kadr_filmu_Alicja_krainie_39753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2714620"/>
            <a:ext cx="6912768" cy="364994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0/00/Alice-in-wonderla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928670"/>
            <a:ext cx="5290900" cy="2376264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2" name="pole tekstowe 1"/>
          <p:cNvSpPr txBox="1"/>
          <p:nvPr/>
        </p:nvSpPr>
        <p:spPr>
          <a:xfrm>
            <a:off x="179512" y="260648"/>
            <a:ext cx="417646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Alicja w Krainie Czarów  </a:t>
            </a:r>
            <a:r>
              <a:rPr lang="pl-PL" sz="2000" dirty="0" smtClean="0"/>
              <a:t>(org. Alice </a:t>
            </a:r>
            <a:r>
              <a:rPr lang="pl-PL" sz="2000" dirty="0" err="1" smtClean="0"/>
              <a:t>in</a:t>
            </a:r>
            <a:r>
              <a:rPr lang="pl-PL" sz="2000" dirty="0" smtClean="0"/>
              <a:t> </a:t>
            </a:r>
            <a:r>
              <a:rPr lang="pl-PL" sz="2000" dirty="0" err="1" smtClean="0"/>
              <a:t>Wonderland</a:t>
            </a:r>
            <a:r>
              <a:rPr lang="pl-PL" sz="2000" dirty="0" smtClean="0"/>
              <a:t>) - amerykański film fantasy z 2010 w reżyserii </a:t>
            </a:r>
            <a:r>
              <a:rPr lang="pl-PL" sz="2000" dirty="0" err="1" smtClean="0"/>
              <a:t>Tima</a:t>
            </a:r>
            <a:r>
              <a:rPr lang="pl-PL" sz="2000" dirty="0" smtClean="0"/>
              <a:t> Burtona, stanowiący filmową adaptację powieści ”Alicja w Krainie Czarów” i ”Po drugiej stronie lustra” Lewisa Carrolla. </a:t>
            </a:r>
          </a:p>
          <a:p>
            <a:r>
              <a:rPr lang="pl-PL" sz="2000" dirty="0" smtClean="0"/>
              <a:t>Światowa premiera odbyła się 3 marca 2010, natomiast premiera w Polsce miała miejsce 5 marca 2010. </a:t>
            </a:r>
            <a:endParaRPr lang="pl-PL" sz="2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214282" y="3643314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2 marca 2010 odbyła się premiera </a:t>
            </a:r>
            <a:r>
              <a:rPr lang="pl-PL" dirty="0"/>
              <a:t>albumu promującego film </a:t>
            </a:r>
            <a:r>
              <a:rPr lang="pl-PL" dirty="0" err="1"/>
              <a:t>Tima</a:t>
            </a:r>
            <a:r>
              <a:rPr lang="pl-PL" dirty="0"/>
              <a:t> Burtona</a:t>
            </a:r>
            <a:r>
              <a:rPr lang="pl-PL" dirty="0" smtClean="0"/>
              <a:t>, „</a:t>
            </a:r>
            <a:r>
              <a:rPr lang="pl-PL" dirty="0" err="1" smtClean="0"/>
              <a:t>Almost</a:t>
            </a:r>
            <a:r>
              <a:rPr lang="pl-PL" dirty="0" smtClean="0"/>
              <a:t> Alice”, </a:t>
            </a:r>
            <a:r>
              <a:rPr lang="pl-PL" dirty="0"/>
              <a:t>m.in. z </a:t>
            </a:r>
            <a:r>
              <a:rPr lang="pl-PL" dirty="0" smtClean="0"/>
              <a:t>singlem „Alice”</a:t>
            </a:r>
            <a:r>
              <a:rPr lang="pl-PL" dirty="0"/>
              <a:t> autorstwa </a:t>
            </a:r>
            <a:r>
              <a:rPr lang="pl-PL" dirty="0" err="1"/>
              <a:t>Avril</a:t>
            </a:r>
            <a:r>
              <a:rPr lang="pl-PL" dirty="0"/>
              <a:t> </a:t>
            </a:r>
            <a:r>
              <a:rPr lang="pl-PL" dirty="0" err="1" smtClean="0"/>
              <a:t>Lavigne</a:t>
            </a:r>
            <a:r>
              <a:rPr lang="pl-PL" dirty="0" smtClean="0"/>
              <a:t>.</a:t>
            </a:r>
          </a:p>
          <a:p>
            <a:r>
              <a:rPr lang="pl-PL" dirty="0" smtClean="0"/>
              <a:t>Autorką scenariusza jest </a:t>
            </a:r>
            <a:r>
              <a:rPr lang="pl-PL" dirty="0"/>
              <a:t>Linda </a:t>
            </a:r>
            <a:r>
              <a:rPr lang="pl-PL" dirty="0" err="1" smtClean="0"/>
              <a:t>Woolverton</a:t>
            </a:r>
            <a:r>
              <a:rPr lang="pl-PL" dirty="0" smtClean="0"/>
              <a:t>. Muzyką zajął się </a:t>
            </a:r>
            <a:r>
              <a:rPr lang="pl-PL" dirty="0"/>
              <a:t>Danny </a:t>
            </a:r>
            <a:r>
              <a:rPr lang="pl-PL" dirty="0" err="1" smtClean="0"/>
              <a:t>Elfman</a:t>
            </a:r>
            <a:r>
              <a:rPr lang="pl-PL" dirty="0" smtClean="0"/>
              <a:t>, a zdjęciami Dariusz Wolski.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Streszczenie filmu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pl-PL" sz="2200" dirty="0" smtClean="0"/>
              <a:t>Kiedy Alicja była małą dziewczynką, pobiegła za Białym Królikiem, wpadła do jego nory i niespodziewanie znalazła się w fantastycznym i nieco dziwacznym świecie zwanym Krainą Czarów, gdzie żyją bajkowe stwory, mówiące zwierzęta i śpiewające kwiaty, a mieszkańcy obchodzą nie-urodziny. Teraz Alicja ma już 19 lat i powraca do tej niezwykłej krainy, nic nie pamiętając z poprzedniej wizyty. Dochodzi do tego, gdy Alicja ucieka tuż przed swoimi zaręczynami. Biegnąc przez las zauważa głęboką norkę, zagląda do niej i wpada do magicznej krainy. Okazuje się jednak, że Kraina Czarów również się zmieniła. Pod jej nieobecność Czerwona Królowa umocniła swoją władzę i nadal sprawuje rządy silną ręką.</a:t>
            </a:r>
            <a:endParaRPr lang="pl-PL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139</TotalTime>
  <Words>546</Words>
  <Application>Microsoft Office PowerPoint</Application>
  <PresentationFormat>Pokaz na ekranie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Przepływ</vt:lpstr>
      <vt:lpstr>Tim Burton</vt:lpstr>
      <vt:lpstr>Wczesne lata</vt:lpstr>
      <vt:lpstr>Kariera</vt:lpstr>
      <vt:lpstr>Ważniejsze filmy</vt:lpstr>
      <vt:lpstr>Nagrody</vt:lpstr>
      <vt:lpstr>Ciekawostki</vt:lpstr>
      <vt:lpstr>Alicja w Krainie Czarów</vt:lpstr>
      <vt:lpstr>Slajd 8</vt:lpstr>
      <vt:lpstr>Streszczenie filmu</vt:lpstr>
      <vt:lpstr>Obsada</vt:lpstr>
      <vt:lpstr>Nagrody</vt:lpstr>
      <vt:lpstr>Ciekawostki</vt:lpstr>
      <vt:lpstr>Zdjęcia filmowe </vt:lpstr>
      <vt:lpstr>Slajd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saturn</dc:creator>
  <cp:lastModifiedBy>Uzytkownik</cp:lastModifiedBy>
  <cp:revision>17</cp:revision>
  <dcterms:created xsi:type="dcterms:W3CDTF">2012-05-13T16:21:50Z</dcterms:created>
  <dcterms:modified xsi:type="dcterms:W3CDTF">2012-05-15T12:37:24Z</dcterms:modified>
</cp:coreProperties>
</file>