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FCE2-E167-4B5A-9D69-CB21281B89AC}" type="datetimeFigureOut">
              <a:rPr lang="pl-PL" smtClean="0"/>
              <a:pPr/>
              <a:t>2012-02-28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4DD7-CF92-4015-9598-49D4B0D0AE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FCE2-E167-4B5A-9D69-CB21281B89AC}" type="datetimeFigureOut">
              <a:rPr lang="pl-PL" smtClean="0"/>
              <a:pPr/>
              <a:t>2012-02-28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4DD7-CF92-4015-9598-49D4B0D0AE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FCE2-E167-4B5A-9D69-CB21281B89AC}" type="datetimeFigureOut">
              <a:rPr lang="pl-PL" smtClean="0"/>
              <a:pPr/>
              <a:t>2012-02-28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4DD7-CF92-4015-9598-49D4B0D0AE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FCE2-E167-4B5A-9D69-CB21281B89AC}" type="datetimeFigureOut">
              <a:rPr lang="pl-PL" smtClean="0"/>
              <a:pPr/>
              <a:t>2012-02-28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4DD7-CF92-4015-9598-49D4B0D0AE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FCE2-E167-4B5A-9D69-CB21281B89AC}" type="datetimeFigureOut">
              <a:rPr lang="pl-PL" smtClean="0"/>
              <a:pPr/>
              <a:t>2012-02-28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4DD7-CF92-4015-9598-49D4B0D0AE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FCE2-E167-4B5A-9D69-CB21281B89AC}" type="datetimeFigureOut">
              <a:rPr lang="pl-PL" smtClean="0"/>
              <a:pPr/>
              <a:t>2012-02-28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4DD7-CF92-4015-9598-49D4B0D0AE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FCE2-E167-4B5A-9D69-CB21281B89AC}" type="datetimeFigureOut">
              <a:rPr lang="pl-PL" smtClean="0"/>
              <a:pPr/>
              <a:t>2012-02-28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4DD7-CF92-4015-9598-49D4B0D0AE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FCE2-E167-4B5A-9D69-CB21281B89AC}" type="datetimeFigureOut">
              <a:rPr lang="pl-PL" smtClean="0"/>
              <a:pPr/>
              <a:t>2012-02-28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B34DD7-CF92-4015-9598-49D4B0D0AE0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FCE2-E167-4B5A-9D69-CB21281B89AC}" type="datetimeFigureOut">
              <a:rPr lang="pl-PL" smtClean="0"/>
              <a:pPr/>
              <a:t>2012-02-28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4DD7-CF92-4015-9598-49D4B0D0AE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FCE2-E167-4B5A-9D69-CB21281B89AC}" type="datetimeFigureOut">
              <a:rPr lang="pl-PL" smtClean="0"/>
              <a:pPr/>
              <a:t>2012-02-28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FB34DD7-CF92-4015-9598-49D4B0D0AE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F31FCE2-E167-4B5A-9D69-CB21281B89AC}" type="datetimeFigureOut">
              <a:rPr lang="pl-PL" smtClean="0"/>
              <a:pPr/>
              <a:t>2012-02-28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34DD7-CF92-4015-9598-49D4B0D0AE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F31FCE2-E167-4B5A-9D69-CB21281B89AC}" type="datetimeFigureOut">
              <a:rPr lang="pl-PL" smtClean="0"/>
              <a:pPr/>
              <a:t>2012-02-28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FB34DD7-CF92-4015-9598-49D4B0D0AE0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8" y="5387975"/>
            <a:ext cx="7772400" cy="1470025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AIRBOURNE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Formowanie zespołu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Kapela została założona w roku 2003 przez dwójkę braci – Joela i Ryana </a:t>
            </a:r>
            <a:r>
              <a:rPr lang="pl-PL" dirty="0" err="1" smtClean="0"/>
              <a:t>O'Keeffe</a:t>
            </a:r>
            <a:r>
              <a:rPr lang="pl-PL" dirty="0" smtClean="0"/>
              <a:t>. Joel gra na gitarze od 11 roku życia, a Ryan dostał pierwszą perkusję w tym samym wieku, kiedy to Joel miał już 15 lat. Podczas pracy w Hotel </a:t>
            </a:r>
            <a:r>
              <a:rPr lang="pl-PL" dirty="0" err="1" smtClean="0"/>
              <a:t>Warrnambool</a:t>
            </a:r>
            <a:r>
              <a:rPr lang="pl-PL" dirty="0" smtClean="0"/>
              <a:t> Joel poznał przyszłego członka zespołu, gitarzystę – Davida </a:t>
            </a:r>
            <a:r>
              <a:rPr lang="pl-PL" dirty="0" err="1" smtClean="0"/>
              <a:t>Roadsa</a:t>
            </a:r>
            <a:r>
              <a:rPr lang="pl-PL" dirty="0" smtClean="0"/>
              <a:t>. Obraz zespołu dopełnił basista, Justin Street, który dołączył do grupy w 2003 roku.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Pierwsza płyta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Zespół w roku 2004 wydaje swój pierwszy niezależny album – </a:t>
            </a:r>
            <a:r>
              <a:rPr lang="pl-PL" dirty="0" err="1" smtClean="0">
                <a:solidFill>
                  <a:srgbClr val="FF0000"/>
                </a:solidFill>
              </a:rPr>
              <a:t>Ready</a:t>
            </a:r>
            <a:r>
              <a:rPr lang="pl-PL" dirty="0" smtClean="0">
                <a:solidFill>
                  <a:srgbClr val="FF0000"/>
                </a:solidFill>
              </a:rPr>
              <a:t> to Rock, a z początkiem roku 2005 przenosi się do Melbourne. W tym samym roku grupa podpisuje kontrakt z wytwórnią </a:t>
            </a:r>
            <a:r>
              <a:rPr lang="pl-PL" dirty="0" err="1" smtClean="0">
                <a:solidFill>
                  <a:srgbClr val="FF0000"/>
                </a:solidFill>
              </a:rPr>
              <a:t>Capitol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Records</a:t>
            </a:r>
            <a:r>
              <a:rPr lang="pl-PL" dirty="0" smtClean="0">
                <a:solidFill>
                  <a:srgbClr val="FF0000"/>
                </a:solidFill>
              </a:rPr>
              <a:t> oraz gra jako </a:t>
            </a:r>
            <a:r>
              <a:rPr lang="pl-PL" dirty="0" err="1" smtClean="0">
                <a:solidFill>
                  <a:srgbClr val="FF0000"/>
                </a:solidFill>
              </a:rPr>
              <a:t>support</a:t>
            </a:r>
            <a:r>
              <a:rPr lang="pl-PL" dirty="0" smtClean="0">
                <a:solidFill>
                  <a:srgbClr val="FF0000"/>
                </a:solidFill>
              </a:rPr>
              <a:t> dla zespołów takich  jak </a:t>
            </a:r>
            <a:r>
              <a:rPr lang="pl-PL" dirty="0" err="1" smtClean="0">
                <a:solidFill>
                  <a:srgbClr val="FF0000"/>
                </a:solidFill>
              </a:rPr>
              <a:t>Mötley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Crüe</a:t>
            </a:r>
            <a:r>
              <a:rPr lang="pl-PL" dirty="0" smtClean="0">
                <a:solidFill>
                  <a:srgbClr val="FF0000"/>
                </a:solidFill>
              </a:rPr>
              <a:t>, </a:t>
            </a:r>
            <a:r>
              <a:rPr lang="pl-PL" dirty="0" err="1" smtClean="0">
                <a:solidFill>
                  <a:srgbClr val="FF0000"/>
                </a:solidFill>
              </a:rPr>
              <a:t>Motörhead</a:t>
            </a:r>
            <a:r>
              <a:rPr lang="pl-PL" dirty="0" smtClean="0">
                <a:solidFill>
                  <a:srgbClr val="FF0000"/>
                </a:solidFill>
              </a:rPr>
              <a:t> czy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Rolling Stones. Zespół uczestniczył także w kilku festiwalach muzycznych.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Druga i najlepsza płyta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Rok później grupa przenosi się do Stanów. Tam rozpoczynają, razem z producentem Bobem </a:t>
            </a:r>
            <a:r>
              <a:rPr lang="pl-PL" dirty="0" err="1" smtClean="0"/>
              <a:t>Marlettem</a:t>
            </a:r>
            <a:r>
              <a:rPr lang="pl-PL" dirty="0" smtClean="0"/>
              <a:t>, pracę nad swoim pierwszym międzynarodowym albumem (</a:t>
            </a:r>
            <a:r>
              <a:rPr lang="pl-PL" dirty="0" smtClean="0"/>
              <a:t>najlepszym) </a:t>
            </a:r>
            <a:r>
              <a:rPr lang="pl-PL" dirty="0" smtClean="0"/>
              <a:t>– </a:t>
            </a:r>
            <a:r>
              <a:rPr lang="pl-PL" dirty="0" err="1" smtClean="0"/>
              <a:t>Runnin</a:t>
            </a:r>
            <a:r>
              <a:rPr lang="pl-PL" dirty="0" smtClean="0"/>
              <a:t>' Wild. Ukończone dzieło zostaje po raz pierwszy wydane rok później, 23 czerwca. 19 lutego 2007 roku wytwórnia </a:t>
            </a:r>
            <a:r>
              <a:rPr lang="pl-PL" dirty="0" err="1" smtClean="0"/>
              <a:t>Capitol</a:t>
            </a:r>
            <a:r>
              <a:rPr lang="pl-PL" dirty="0" smtClean="0"/>
              <a:t> </a:t>
            </a:r>
            <a:r>
              <a:rPr lang="pl-PL" dirty="0" err="1" smtClean="0"/>
              <a:t>Records</a:t>
            </a:r>
            <a:r>
              <a:rPr lang="pl-PL" dirty="0" smtClean="0"/>
              <a:t> zrywa wcześniej podpisaną umowę, lecz album był nadal rozprowadzany na terenie Australii poprzez EMI. Dystrybucją na resztę świata zajęła się (i zajmuje nadal) wytwórnia </a:t>
            </a:r>
            <a:r>
              <a:rPr lang="pl-PL" dirty="0" err="1" smtClean="0"/>
              <a:t>Roadrunner</a:t>
            </a:r>
            <a:r>
              <a:rPr lang="pl-PL" dirty="0" smtClean="0"/>
              <a:t> </a:t>
            </a:r>
            <a:r>
              <a:rPr lang="pl-PL" dirty="0" err="1" smtClean="0"/>
              <a:t>Records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Zastosowanie ich utworów w 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i="1" dirty="0" smtClean="0"/>
              <a:t>Burnout: Paradise</a:t>
            </a:r>
            <a:r>
              <a:rPr lang="en-US" dirty="0" smtClean="0"/>
              <a:t> – "Too Much, Too Young, Too Fast"</a:t>
            </a:r>
          </a:p>
          <a:p>
            <a:r>
              <a:rPr lang="en-US" i="1" dirty="0" smtClean="0"/>
              <a:t>Guitar Hero World Tour</a:t>
            </a:r>
            <a:r>
              <a:rPr lang="en-US" dirty="0" smtClean="0"/>
              <a:t> – "Too Much, Too Young, Too Fast"</a:t>
            </a:r>
          </a:p>
          <a:p>
            <a:r>
              <a:rPr lang="en-US" i="1" dirty="0" smtClean="0"/>
              <a:t>Madden NFL 08</a:t>
            </a:r>
            <a:r>
              <a:rPr lang="en-US" dirty="0" smtClean="0"/>
              <a:t>– "</a:t>
            </a:r>
            <a:r>
              <a:rPr lang="en-US" dirty="0" err="1" smtClean="0"/>
              <a:t>Runnin</a:t>
            </a:r>
            <a:r>
              <a:rPr lang="en-US" dirty="0" smtClean="0"/>
              <a:t>' Wild"</a:t>
            </a:r>
          </a:p>
          <a:p>
            <a:r>
              <a:rPr lang="en-US" i="1" dirty="0" smtClean="0"/>
              <a:t>Madden NFL 09</a:t>
            </a:r>
            <a:r>
              <a:rPr lang="en-US" dirty="0" smtClean="0"/>
              <a:t> – "Stand Up for Rock 'N Roll"</a:t>
            </a:r>
          </a:p>
          <a:p>
            <a:r>
              <a:rPr lang="en-US" i="1" dirty="0" smtClean="0"/>
              <a:t>NASCAR 08</a:t>
            </a:r>
            <a:r>
              <a:rPr lang="en-US" dirty="0" smtClean="0"/>
              <a:t>– "Stand Up For Rock 'N Roll"</a:t>
            </a:r>
          </a:p>
          <a:p>
            <a:r>
              <a:rPr lang="en-US" i="1" dirty="0" smtClean="0"/>
              <a:t>NASCAR 09</a:t>
            </a:r>
            <a:r>
              <a:rPr lang="en-US" dirty="0" smtClean="0"/>
              <a:t>– "</a:t>
            </a:r>
            <a:r>
              <a:rPr lang="en-US" dirty="0" err="1" smtClean="0"/>
              <a:t>Runnin</a:t>
            </a:r>
            <a:r>
              <a:rPr lang="en-US" dirty="0" smtClean="0"/>
              <a:t>' Wild" </a:t>
            </a:r>
            <a:r>
              <a:rPr lang="en-US" dirty="0" err="1" smtClean="0"/>
              <a:t>i</a:t>
            </a:r>
            <a:r>
              <a:rPr lang="en-US" dirty="0" smtClean="0"/>
              <a:t> "Too Much, Too Young, Too Fast"</a:t>
            </a:r>
          </a:p>
          <a:p>
            <a:r>
              <a:rPr lang="en-US" i="1" dirty="0" smtClean="0"/>
              <a:t>Need for Speed: </a:t>
            </a:r>
            <a:r>
              <a:rPr lang="en-US" i="1" dirty="0" err="1" smtClean="0"/>
              <a:t>ProStreet</a:t>
            </a:r>
            <a:r>
              <a:rPr lang="en-US" dirty="0" smtClean="0"/>
              <a:t> – "Blackjack"</a:t>
            </a:r>
          </a:p>
          <a:p>
            <a:r>
              <a:rPr lang="en-US" i="1" dirty="0" smtClean="0"/>
              <a:t>Need for Speed: Undercover</a:t>
            </a:r>
            <a:r>
              <a:rPr lang="en-US" dirty="0" smtClean="0"/>
              <a:t>– "Girls in Black"</a:t>
            </a:r>
          </a:p>
          <a:p>
            <a:r>
              <a:rPr lang="en-US" i="1" dirty="0" smtClean="0"/>
              <a:t>NFL Tour</a:t>
            </a:r>
            <a:r>
              <a:rPr lang="en-US" dirty="0" smtClean="0"/>
              <a:t> – "Blackjack"</a:t>
            </a:r>
          </a:p>
          <a:p>
            <a:r>
              <a:rPr lang="en-US" i="1" dirty="0" smtClean="0"/>
              <a:t>NHL 08</a:t>
            </a:r>
            <a:r>
              <a:rPr lang="en-US" dirty="0" smtClean="0"/>
              <a:t> – "Stand Up for Rock 'N Roll"</a:t>
            </a:r>
          </a:p>
          <a:p>
            <a:r>
              <a:rPr lang="en-US" i="1" dirty="0" smtClean="0"/>
              <a:t>NHL 09</a:t>
            </a:r>
            <a:r>
              <a:rPr lang="en-US" dirty="0" smtClean="0"/>
              <a:t> – "</a:t>
            </a:r>
            <a:r>
              <a:rPr lang="en-US" dirty="0" err="1" smtClean="0"/>
              <a:t>Runnin</a:t>
            </a:r>
            <a:r>
              <a:rPr lang="en-US" dirty="0" smtClean="0"/>
              <a:t>' Wild"</a:t>
            </a:r>
          </a:p>
          <a:p>
            <a:r>
              <a:rPr lang="en-US" i="1" dirty="0" smtClean="0"/>
              <a:t>NHL 11</a:t>
            </a:r>
            <a:r>
              <a:rPr lang="en-US" dirty="0" smtClean="0"/>
              <a:t> – "Bottom of the well"</a:t>
            </a:r>
          </a:p>
          <a:p>
            <a:r>
              <a:rPr lang="en-US" i="1" dirty="0" smtClean="0"/>
              <a:t>Rock Band</a:t>
            </a:r>
            <a:r>
              <a:rPr lang="en-US" dirty="0" smtClean="0"/>
              <a:t>/</a:t>
            </a:r>
            <a:r>
              <a:rPr lang="en-US" i="1" dirty="0" smtClean="0"/>
              <a:t>Rock Band 2</a:t>
            </a:r>
            <a:r>
              <a:rPr lang="en-US" dirty="0" smtClean="0"/>
              <a:t> – "</a:t>
            </a:r>
            <a:r>
              <a:rPr lang="en-US" dirty="0" err="1" smtClean="0"/>
              <a:t>Runnin</a:t>
            </a:r>
            <a:r>
              <a:rPr lang="en-US" dirty="0" smtClean="0"/>
              <a:t>' Wild" (do </a:t>
            </a:r>
            <a:r>
              <a:rPr lang="en-US" dirty="0" err="1" smtClean="0"/>
              <a:t>pobrania</a:t>
            </a:r>
            <a:r>
              <a:rPr lang="en-US" dirty="0" smtClean="0"/>
              <a:t> </a:t>
            </a:r>
            <a:r>
              <a:rPr lang="en-US" dirty="0" err="1" smtClean="0"/>
              <a:t>dodatkowo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Skate</a:t>
            </a:r>
            <a:r>
              <a:rPr lang="en-US" dirty="0" smtClean="0"/>
              <a:t>– "Let's Ride"</a:t>
            </a:r>
          </a:p>
          <a:p>
            <a:r>
              <a:rPr lang="en-US" i="1" dirty="0" smtClean="0"/>
              <a:t>Tony Hawk's Proving Ground</a:t>
            </a:r>
            <a:r>
              <a:rPr lang="en-US" dirty="0" smtClean="0"/>
              <a:t> – "Girls in Black"</a:t>
            </a:r>
          </a:p>
          <a:p>
            <a:r>
              <a:rPr lang="en-US" i="1" dirty="0" smtClean="0"/>
              <a:t>Medal of Honor: Airborne</a:t>
            </a:r>
            <a:r>
              <a:rPr lang="en-US" dirty="0" smtClean="0"/>
              <a:t> – "Stand Up For Rock 'N Roll"</a:t>
            </a:r>
          </a:p>
          <a:p>
            <a:r>
              <a:rPr lang="en-US" i="1" dirty="0" smtClean="0"/>
              <a:t>WWE </a:t>
            </a:r>
            <a:r>
              <a:rPr lang="en-US" i="1" dirty="0" err="1" smtClean="0"/>
              <a:t>Smackdown</a:t>
            </a:r>
            <a:r>
              <a:rPr lang="en-US" i="1" dirty="0" smtClean="0"/>
              <a:t> </a:t>
            </a:r>
            <a:r>
              <a:rPr lang="en-US" i="1" dirty="0" err="1" smtClean="0"/>
              <a:t>vs</a:t>
            </a:r>
            <a:r>
              <a:rPr lang="en-US" i="1" dirty="0" smtClean="0"/>
              <a:t> Raw 2009</a:t>
            </a:r>
            <a:r>
              <a:rPr lang="en-US" dirty="0" smtClean="0"/>
              <a:t> – "Turn Up The Trouble"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Dyskografia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Runnin</a:t>
            </a:r>
            <a:r>
              <a:rPr lang="en-US" i="1" dirty="0" smtClean="0"/>
              <a:t>' Wild</a:t>
            </a:r>
            <a:r>
              <a:rPr lang="en-US" dirty="0" smtClean="0"/>
              <a:t> (2007)</a:t>
            </a:r>
          </a:p>
          <a:p>
            <a:r>
              <a:rPr lang="en-US" i="1" dirty="0" smtClean="0"/>
              <a:t>No Guts. No </a:t>
            </a:r>
            <a:r>
              <a:rPr lang="en-US" i="1" dirty="0" err="1" smtClean="0"/>
              <a:t>Glor</a:t>
            </a:r>
            <a:r>
              <a:rPr lang="pl-PL" i="1" dirty="0"/>
              <a:t>y</a:t>
            </a:r>
            <a:r>
              <a:rPr lang="en-US" dirty="0" smtClean="0"/>
              <a:t> (2010)</a:t>
            </a:r>
          </a:p>
          <a:p>
            <a:r>
              <a:rPr lang="en-US" b="1" dirty="0" err="1" smtClean="0"/>
              <a:t>Albumy</a:t>
            </a:r>
            <a:r>
              <a:rPr lang="en-US" b="1" dirty="0" smtClean="0"/>
              <a:t> </a:t>
            </a:r>
            <a:r>
              <a:rPr lang="en-US" b="1" dirty="0" err="1" smtClean="0"/>
              <a:t>koncertowe</a:t>
            </a:r>
            <a:endParaRPr lang="en-US" b="1" dirty="0" smtClean="0"/>
          </a:p>
          <a:p>
            <a:r>
              <a:rPr lang="en-US" i="1" dirty="0" smtClean="0"/>
              <a:t>Live at the Playroom</a:t>
            </a:r>
            <a:r>
              <a:rPr lang="en-US" dirty="0" smtClean="0"/>
              <a:t> (2007)</a:t>
            </a:r>
          </a:p>
          <a:p>
            <a:r>
              <a:rPr lang="en-US" b="1" dirty="0" smtClean="0"/>
              <a:t>EP-</a:t>
            </a:r>
            <a:r>
              <a:rPr lang="en-US" b="1" dirty="0" err="1" smtClean="0"/>
              <a:t>ki</a:t>
            </a:r>
            <a:endParaRPr lang="en-US" b="1" dirty="0" smtClean="0"/>
          </a:p>
          <a:p>
            <a:r>
              <a:rPr lang="en-US" i="1" dirty="0" smtClean="0"/>
              <a:t>Ready to Rock</a:t>
            </a:r>
            <a:r>
              <a:rPr lang="en-US" dirty="0" smtClean="0"/>
              <a:t> (2004)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027617"/>
            <a:ext cx="4214810" cy="283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06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80</TotalTime>
  <Words>453</Words>
  <Application>Microsoft Office PowerPoint</Application>
  <PresentationFormat>Pokaz na ekranie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Techniczny</vt:lpstr>
      <vt:lpstr>AIRBOURNE</vt:lpstr>
      <vt:lpstr>Formowanie zespołu </vt:lpstr>
      <vt:lpstr>Pierwsza płyta </vt:lpstr>
      <vt:lpstr>Druga i najlepsza płyta </vt:lpstr>
      <vt:lpstr>Zastosowanie ich utworów w :</vt:lpstr>
      <vt:lpstr>Dyskografia 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AIRBOURNE</dc:title>
  <dc:creator>Michał</dc:creator>
  <cp:lastModifiedBy>Wojtek</cp:lastModifiedBy>
  <cp:revision>10</cp:revision>
  <dcterms:created xsi:type="dcterms:W3CDTF">2012-02-27T19:10:59Z</dcterms:created>
  <dcterms:modified xsi:type="dcterms:W3CDTF">2012-02-28T09:12:12Z</dcterms:modified>
</cp:coreProperties>
</file>