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8939-6CD2-4D0C-879A-6839D5FC5D7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D4E13-F59C-4DE4-AF06-355C090A893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D4E13-F59C-4DE4-AF06-355C090A893B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D4E13-F59C-4DE4-AF06-355C090A893B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D4E13-F59C-4DE4-AF06-355C090A893B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D4E13-F59C-4DE4-AF06-355C090A893B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D4E13-F59C-4DE4-AF06-355C090A893B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D4E13-F59C-4DE4-AF06-355C090A893B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14CAB18-FE57-4996-A289-F05E737F05A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CE0F528-BA55-49A3-B26E-B1FEAFA312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AB18-FE57-4996-A289-F05E737F05A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528-BA55-49A3-B26E-B1FEAFA312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AB18-FE57-4996-A289-F05E737F05A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528-BA55-49A3-B26E-B1FEAFA312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14CAB18-FE57-4996-A289-F05E737F05A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528-BA55-49A3-B26E-B1FEAFA312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14CAB18-FE57-4996-A289-F05E737F05A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CE0F528-BA55-49A3-B26E-B1FEAFA312E2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14CAB18-FE57-4996-A289-F05E737F05A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CE0F528-BA55-49A3-B26E-B1FEAFA312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14CAB18-FE57-4996-A289-F05E737F05A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CE0F528-BA55-49A3-B26E-B1FEAFA312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AB18-FE57-4996-A289-F05E737F05A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528-BA55-49A3-B26E-B1FEAFA312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14CAB18-FE57-4996-A289-F05E737F05A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CE0F528-BA55-49A3-B26E-B1FEAFA312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14CAB18-FE57-4996-A289-F05E737F05A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CE0F528-BA55-49A3-B26E-B1FEAFA312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14CAB18-FE57-4996-A289-F05E737F05A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CE0F528-BA55-49A3-B26E-B1FEAFA312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14CAB18-FE57-4996-A289-F05E737F05AB}" type="datetimeFigureOut">
              <a:rPr lang="pl-PL" smtClean="0"/>
              <a:pPr/>
              <a:t>2011-12-06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CE0F528-BA55-49A3-B26E-B1FEAFA312E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87624" y="1196752"/>
            <a:ext cx="64087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Za wszelk</a:t>
            </a:r>
            <a:r>
              <a:rPr lang="pl-P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ą cenę</a:t>
            </a:r>
            <a:endParaRPr lang="pl-P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4338" name="Picture 2" descr="http://merlin.pl/Za-wszelka-cene_Clint-Eastwood,images_big,17,D4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636912"/>
            <a:ext cx="2880320" cy="3905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87624" y="836712"/>
            <a:ext cx="65309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Ogólne Informację</a:t>
            </a:r>
            <a:endParaRPr lang="pl-P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39552" y="2636912"/>
            <a:ext cx="331236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Za wszelką cenę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(ang. 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Million Dollar Baby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) - to film dramatyczny z 2004 roku, w reżyserii Clinta Eastwooda, zdobywca Oscarów za 2004 rok. Film produkcji kanadyjsko-amerykańskiej oparty na  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na podstawie opowiadań T.X. </a:t>
            </a:r>
            <a:r>
              <a:rPr lang="pl-PL" sz="2000" i="1" dirty="0" err="1" smtClean="0">
                <a:latin typeface="Arial" pitchFamily="34" charset="0"/>
                <a:cs typeface="Arial" pitchFamily="34" charset="0"/>
              </a:rPr>
              <a:t>Toole</a:t>
            </a:r>
            <a:endParaRPr lang="pl-PL" sz="2000" i="1" dirty="0" smtClean="0">
              <a:latin typeface="Arial" pitchFamily="34" charset="0"/>
              <a:cs typeface="Arial" pitchFamily="34" charset="0"/>
            </a:endParaRPr>
          </a:p>
          <a:p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  <p:pic>
        <p:nvPicPr>
          <p:cNvPr id="31746" name="Picture 2" descr="http://c.wrzuta.pl/wi16840/f0cd7c76000b183e4a584988/za_wszelka_cene_-_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492896"/>
            <a:ext cx="4762500" cy="3248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79712" y="692696"/>
            <a:ext cx="4448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Fabuła Filmu</a:t>
            </a:r>
            <a:endParaRPr lang="pl-PL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51520" y="1844824"/>
            <a:ext cx="4392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Film opowiada o losach trzydziesto letniej Maggie Fitzgerald, która próbuje osiągnąć sukces w kobiecym boksie zawodowym. Dziewczyna stara się dostać pod opiekę uznanego trenera, jednak ten jest bardzo niechętny i stanowczo odmawia. Zdeterminowana Maggie nie poddaje się i bez zgody trenera przychodzi na treningi. Nieoficjalnie stara jej się pomóc klubowy sprzątacz, przyjaciel trenera. Trener Frankie widząc zawziętość Maggie i naciski swojego przyjaciela, decyduje się zostać się jej menadżerem.</a:t>
            </a:r>
          </a:p>
          <a:p>
            <a:endParaRPr lang="pl-PL" dirty="0"/>
          </a:p>
        </p:txBody>
      </p:sp>
      <p:pic>
        <p:nvPicPr>
          <p:cNvPr id="46084" name="Picture 4" descr="http://hollywoodjesus.com/movie/million_dollar_baby/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844824"/>
            <a:ext cx="3528392" cy="430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915816" y="764704"/>
            <a:ext cx="2898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Obsada</a:t>
            </a:r>
            <a:endParaRPr lang="pl-P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23528" y="1916832"/>
            <a:ext cx="3744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 filmie Clinta Eastwooda nie mogło zabrakn</a:t>
            </a:r>
            <a:r>
              <a:rPr lang="pl-PL" dirty="0"/>
              <a:t>ą</a:t>
            </a:r>
            <a:r>
              <a:rPr lang="pl-PL" dirty="0" smtClean="0"/>
              <a:t>ć gwiazd amerykańskiego kina i tak więc w filmie występują takie postacie jak Clint Eastwood (Trener Frankie), Morgan Freeman (były bokser, przyjaciel trenera), Hillary Swank (główna bohaterka i wiele innych.</a:t>
            </a:r>
            <a:endParaRPr lang="pl-PL" dirty="0"/>
          </a:p>
        </p:txBody>
      </p:sp>
      <p:pic>
        <p:nvPicPr>
          <p:cNvPr id="48130" name="Picture 2" descr="http://3.bp.blogspot.com/-sBtyAeEI-uA/TWAQVd2HUxI/AAAAAAAADBc/x8fuZgbbul8/s1600/77Million%2BDollar%2BBa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212976"/>
            <a:ext cx="4524375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843808" y="620688"/>
            <a:ext cx="31357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Nagrody</a:t>
            </a:r>
            <a:endParaRPr lang="pl-P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283968" y="1988840"/>
            <a:ext cx="41764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Film otrzymał 4 Oscary w kategoriach: Najlepszy Film, Najlepsza Reżyseria, Najlepsza Aktorka - Hilary Swank i Najlepszy Aktor Drugoplanowy - Morgan Freeman. Otrzymał poza tym nominacje w kategoriach Najlepszy Aktor - Clint Eastwood, Najlepszy Scenariusz Adaptowany i Najlepszy Montaż. Hilary Swank otrzymała ponadto nominację do MTV Movie Awards w kategorii Najlepsza Aktorka.</a:t>
            </a:r>
            <a:endParaRPr lang="pl-PL" dirty="0"/>
          </a:p>
        </p:txBody>
      </p:sp>
      <p:pic>
        <p:nvPicPr>
          <p:cNvPr id="5" name="Picture 2" descr="http://www.film.com/wp-content/uploads/2010/02/18692063-18692070-larg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132856"/>
            <a:ext cx="2520280" cy="34367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99592" y="2780928"/>
            <a:ext cx="73388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Dziękuję za Uwagę </a:t>
            </a:r>
            <a:r>
              <a:rPr lang="pl-P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sym typeface="Wingdings" pitchFamily="2" charset="2"/>
              </a:rPr>
              <a:t></a:t>
            </a:r>
            <a:endParaRPr lang="pl-P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444208" y="5013176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Karol Szaciłło</a:t>
            </a:r>
          </a:p>
          <a:p>
            <a:pPr algn="ctr"/>
            <a:r>
              <a:rPr lang="pl-PL" dirty="0" smtClean="0"/>
              <a:t>I</a:t>
            </a:r>
          </a:p>
          <a:p>
            <a:r>
              <a:rPr lang="pl-PL" dirty="0" smtClean="0"/>
              <a:t>Daniel Jędrzejczyk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40</TotalTime>
  <Words>244</Words>
  <Application>Microsoft Office PowerPoint</Application>
  <PresentationFormat>Pokaz na ekranie (4:3)</PresentationFormat>
  <Paragraphs>19</Paragraphs>
  <Slides>6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Energetyczny</vt:lpstr>
      <vt:lpstr>Slajd 1</vt:lpstr>
      <vt:lpstr>Slajd 2</vt:lpstr>
      <vt:lpstr>Slajd 3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Windows User</dc:creator>
  <cp:lastModifiedBy>Windows User</cp:lastModifiedBy>
  <cp:revision>5</cp:revision>
  <dcterms:created xsi:type="dcterms:W3CDTF">2011-12-06T19:25:39Z</dcterms:created>
  <dcterms:modified xsi:type="dcterms:W3CDTF">2011-12-06T20:09:23Z</dcterms:modified>
</cp:coreProperties>
</file>