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454BA29-8129-4B3F-98EC-307181CFE385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5F9C18-B7C0-46A5-ABFF-55947C668A0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6574"/>
            <a:ext cx="7620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Lokalizacja: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Londyn obok Tower of London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ell MT" pitchFamily="18" charset="0"/>
              </a:rPr>
              <a:t>Tower Brigde!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Co to jest?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Camden Market to nazwa kilku dość dużych, mieszczących się obok siebie targów, znajdujących się w sławnej, rozrywkowej dzielnicy Londynu – Camden Town. Jest to czwarta najpopularniejsza atrakcja Londynu, przyciągająca tu każdego weekendu setki tysięcy </a:t>
            </a:r>
            <a:r>
              <a:rPr lang="pl-PL" dirty="0" smtClean="0"/>
              <a:t>zwiedzających!!!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140968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Tak duży jest , że szybko się zmęczysz ;)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70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CO tam Znajdziesz?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Dużym powodzeniem cieszy się zwłaszcza targ z jedzeniem, na którym znaleźć można stoiska z potrawami ze wszystkich niemalże zakątków świata. Spróbować tu można </a:t>
            </a:r>
            <a:r>
              <a:rPr lang="pl-PL" dirty="0" smtClean="0"/>
              <a:t>pakistańskich </a:t>
            </a:r>
            <a:r>
              <a:rPr lang="pl-PL" dirty="0"/>
              <a:t>szaszłyków, meksykańskich taco, tureckich kebabów, chińskich nudli, argentyńskich steków oraz polskich </a:t>
            </a:r>
            <a:r>
              <a:rPr lang="pl-PL" dirty="0" smtClean="0"/>
              <a:t>pierogów!!!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805484" cy="374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t1.gstatic.com/images?q=tbn:ANd9GcS_RiQj8m-wlAsk3popQfy-2xDVmbwaC9m5lQQsa8XmcWVIa0L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83668"/>
            <a:ext cx="4242505" cy="28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0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CO możesz robić?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Warto przespacerować się również wśród innych straganów, pełnych pięknych rękodzieł, pamiątek, tekstyliów, ubrań, a nawet mebli z różnych krajów świata. Sławny Camden Lock Market, mieszczący się obok kanałów, otwarty w 1974 roku był pierwszym bazarem z rękodziełem artystycznym, obecnie mającym dużo większy asortyment. Usytuowany obok, równie popularny Camden Stables Market jest sławnym centrum mody </a:t>
            </a:r>
            <a:r>
              <a:rPr lang="pl-PL" dirty="0" smtClean="0"/>
              <a:t>alternatywnej....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12290" name="Picture 2" descr="http://a7.sphotos.ak.fbcdn.net/hphotos-ak-ash2/23895_1294642260450_1662133869_712464_48523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33178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3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87" y="0"/>
            <a:ext cx="4340713" cy="325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http://a1.sphotos.ak.fbcdn.net/hphotos-ak-ash2/25309_1294635660285_1662133869_712396_65308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91" y="2689478"/>
            <a:ext cx="3111809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433" cy="3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4800" cy="1143000"/>
          </a:xfrm>
        </p:spPr>
        <p:txBody>
          <a:bodyPr/>
          <a:lstStyle/>
          <a:p>
            <a:pPr algn="ctr"/>
            <a:r>
              <a:rPr lang="pl-PL" sz="4800" dirty="0" smtClean="0">
                <a:latin typeface="Bell MT" pitchFamily="18" charset="0"/>
              </a:rPr>
              <a:t>Dziękuję za uwagę!</a:t>
            </a:r>
            <a:endParaRPr lang="en-US" sz="4800" dirty="0">
              <a:latin typeface="Bell MT" pitchFamily="18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0658"/>
            <a:ext cx="4236456" cy="317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13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" y="111556"/>
            <a:ext cx="3196586" cy="23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Historia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Był zbudowany aby rozwiązać problem z połączeniem obu stron </a:t>
            </a:r>
            <a:r>
              <a:rPr lang="pl-PL" dirty="0" smtClean="0"/>
              <a:t>Londynu. Po pierwsze  w 1876, </a:t>
            </a:r>
            <a:r>
              <a:rPr lang="en-US" i="1" dirty="0"/>
              <a:t>Special Bridge or Subway Committee</a:t>
            </a:r>
            <a:r>
              <a:rPr lang="en-US" dirty="0"/>
              <a:t> </a:t>
            </a:r>
            <a:r>
              <a:rPr lang="pl-PL" dirty="0" smtClean="0"/>
              <a:t>zaorganizował konkurs , </a:t>
            </a:r>
            <a:r>
              <a:rPr lang="pl-PL" dirty="0"/>
              <a:t>ale </a:t>
            </a:r>
            <a:r>
              <a:rPr lang="pl-PL" dirty="0" smtClean="0"/>
              <a:t>dopiero </a:t>
            </a:r>
            <a:r>
              <a:rPr lang="pl-PL" dirty="0"/>
              <a:t>w 1884 projekt </a:t>
            </a:r>
            <a:r>
              <a:rPr lang="pl-PL" dirty="0" smtClean="0"/>
              <a:t>Bazalgette’a </a:t>
            </a:r>
            <a:r>
              <a:rPr lang="pl-PL" dirty="0"/>
              <a:t>został </a:t>
            </a:r>
            <a:r>
              <a:rPr lang="pl-PL" dirty="0" smtClean="0"/>
              <a:t>zaakceptowany. </a:t>
            </a:r>
            <a:endParaRPr lang="en-US" dirty="0"/>
          </a:p>
        </p:txBody>
      </p:sp>
      <p:pic>
        <p:nvPicPr>
          <p:cNvPr id="2050" name="Picture 2" descr="File:Tower bridge schm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551" y="4005064"/>
            <a:ext cx="5045945" cy="27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3933056"/>
            <a:ext cx="2522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Projekt: </a:t>
            </a:r>
            <a:r>
              <a:rPr lang="en-US" sz="1600" dirty="0" smtClean="0">
                <a:solidFill>
                  <a:schemeClr val="bg1"/>
                </a:solidFill>
              </a:rPr>
              <a:t>Joseph </a:t>
            </a:r>
            <a:r>
              <a:rPr lang="en-US" sz="1600" dirty="0" err="1" smtClean="0">
                <a:solidFill>
                  <a:schemeClr val="bg1"/>
                </a:solidFill>
              </a:rPr>
              <a:t>Bazalgette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884294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Zaczynali budować w 1886 i skonczyli w 1894 (8 lat).  Całkowity  koszt budowy był </a:t>
            </a:r>
            <a:r>
              <a:rPr lang="en-US" dirty="0"/>
              <a:t>£</a:t>
            </a:r>
            <a:r>
              <a:rPr lang="en-US" dirty="0" smtClean="0"/>
              <a:t>1,184,000</a:t>
            </a:r>
            <a:r>
              <a:rPr lang="pl-PL" dirty="0" smtClean="0"/>
              <a:t> </a:t>
            </a:r>
            <a:r>
              <a:rPr lang="en-US" dirty="0" smtClean="0"/>
              <a:t>(£</a:t>
            </a:r>
            <a:r>
              <a:rPr lang="en-US" dirty="0"/>
              <a:t>100 </a:t>
            </a:r>
            <a:r>
              <a:rPr lang="pl-PL" dirty="0" smtClean="0"/>
              <a:t>miliony w</a:t>
            </a:r>
            <a:r>
              <a:rPr lang="en-US" dirty="0" smtClean="0"/>
              <a:t> </a:t>
            </a:r>
            <a:r>
              <a:rPr lang="en-US" dirty="0"/>
              <a:t>2011</a:t>
            </a:r>
            <a:r>
              <a:rPr lang="en-US" dirty="0" smtClean="0"/>
              <a:t>)</a:t>
            </a:r>
            <a:r>
              <a:rPr lang="pl-PL" dirty="0" smtClean="0"/>
              <a:t>!!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Most został oficjalnie otwarty w dniu 30 czerwca 1894 roku.</a:t>
            </a:r>
            <a:endParaRPr lang="pl-P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733" y="1521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 procesji....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9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698376"/>
          </a:xfrm>
        </p:spPr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Budowa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3314328" cy="30529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Charakterystycznym elementem mostu są dwie wieże główne, połączone u góry dwoma pomostami - kładkami dla pieszych, zawieszonymi 34 m nad jezdnią i przeszło 44 m nad oznaczeniem górnego poziomu w rzece. Środkową część mostu stanowią dwa podnoszone przęsła. Są to dwa gigantyczne skrzydła, każde o wadze 1 200 ton, uniesione w </a:t>
            </a:r>
            <a:r>
              <a:rPr lang="pl-PL" dirty="0" smtClean="0"/>
              <a:t>górze. </a:t>
            </a:r>
            <a:endParaRPr lang="en-US" dirty="0"/>
          </a:p>
        </p:txBody>
      </p:sp>
      <p:pic>
        <p:nvPicPr>
          <p:cNvPr id="3074" name="Picture 2" descr="File:Tower Bridge from London City 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73968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9314" y="370967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Posiada układ hydrauliczny że nadal się używa, ale nie których część z oryginalnego mechanizm działania są w muzeum Bridge’s Museum. </a:t>
            </a:r>
            <a:endParaRPr lang="en-US" dirty="0"/>
          </a:p>
        </p:txBody>
      </p:sp>
      <p:pic>
        <p:nvPicPr>
          <p:cNvPr id="3078" name="Picture 6" descr="File:Tower.bridge.99.machinery.london.a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148871" cy="2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7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SHort Sunderland V DP198 201.A Tower Br 16.09.56 edit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064"/>
            <a:ext cx="2953576" cy="30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Wypadki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Hawker Hunter Tower Bridge </a:t>
            </a:r>
            <a:r>
              <a:rPr lang="en-US" dirty="0" smtClean="0"/>
              <a:t>incident</a:t>
            </a:r>
            <a:r>
              <a:rPr lang="pl-PL" dirty="0" smtClean="0"/>
              <a:t> (05/ 04/ 1968) – To był kiedy pilot </a:t>
            </a:r>
            <a:r>
              <a:rPr lang="en-US" dirty="0"/>
              <a:t> </a:t>
            </a:r>
            <a:r>
              <a:rPr lang="en-US" dirty="0" smtClean="0"/>
              <a:t>RAF-u</a:t>
            </a:r>
            <a:r>
              <a:rPr lang="pl-PL" dirty="0" smtClean="0"/>
              <a:t> </a:t>
            </a:r>
            <a:r>
              <a:rPr lang="en-US" dirty="0" smtClean="0"/>
              <a:t>Hawker</a:t>
            </a:r>
            <a:r>
              <a:rPr lang="en-US" dirty="0"/>
              <a:t> </a:t>
            </a:r>
            <a:r>
              <a:rPr lang="en-US" dirty="0" smtClean="0"/>
              <a:t>Hunter</a:t>
            </a:r>
            <a:r>
              <a:rPr lang="pl-PL" dirty="0" smtClean="0"/>
              <a:t> wykonował </a:t>
            </a:r>
            <a:r>
              <a:rPr lang="pl-PL" dirty="0"/>
              <a:t>n</a:t>
            </a:r>
            <a:r>
              <a:rPr lang="pl-PL" dirty="0" smtClean="0"/>
              <a:t>ieautoryzowane</a:t>
            </a:r>
            <a:r>
              <a:rPr lang="pl-PL" dirty="0"/>
              <a:t> manewrów na Tower Bridge, z okazji pięćdziesiątej rocznicy powstania Royal Air Force, jak i demonstracji przeciwko rządowipremiera Harolda </a:t>
            </a:r>
            <a:r>
              <a:rPr lang="pl-PL" dirty="0" smtClean="0"/>
              <a:t>Wilsona.</a:t>
            </a:r>
          </a:p>
          <a:p>
            <a:r>
              <a:rPr lang="pl-PL" dirty="0" smtClean="0"/>
              <a:t>W </a:t>
            </a:r>
            <a:r>
              <a:rPr lang="pl-PL" dirty="0"/>
              <a:t>dniu 11 maja 2009, sześć osób zostało uwięzionych i </a:t>
            </a:r>
            <a:r>
              <a:rPr lang="pl-PL" dirty="0" smtClean="0"/>
              <a:t>rannychcpod </a:t>
            </a:r>
            <a:r>
              <a:rPr lang="pl-PL" dirty="0"/>
              <a:t>windą, która spadła z wysokości 10 stóp (3m</a:t>
            </a:r>
            <a:r>
              <a:rPr lang="pl-PL" dirty="0" smtClean="0"/>
              <a:t>)!!</a:t>
            </a:r>
            <a:endParaRPr lang="en-US" dirty="0"/>
          </a:p>
        </p:txBody>
      </p:sp>
      <p:pic>
        <p:nvPicPr>
          <p:cNvPr id="4100" name="Picture 4" descr="http://1.bp.blogspot.com/-xKDnQOnjM-Q/TeWxCfgcgnI/AAAAAAAAAh4/Bz1JNzlHDDA/s400/dibujo_ascensor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7"/>
            <a:ext cx="3384376" cy="30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4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6.static.flickr.com/5188/5662315903_6e9dd2d3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Westminster  Abbey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5656" y="4221088"/>
            <a:ext cx="5546576" cy="149391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tx2"/>
                </a:solidFill>
                <a:latin typeface="Comic Sans MS" pitchFamily="66" charset="0"/>
              </a:rPr>
              <a:t>Lokalizacja:</a:t>
            </a:r>
            <a:br>
              <a:rPr lang="pl-PL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chemeClr val="tx2"/>
                </a:solidFill>
                <a:latin typeface="Comic Sans MS" pitchFamily="66" charset="0"/>
              </a:rPr>
              <a:t>Obok</a:t>
            </a:r>
            <a:r>
              <a:rPr lang="pl-PL" dirty="0">
                <a:solidFill>
                  <a:schemeClr val="tx2"/>
                </a:solidFill>
                <a:latin typeface="Comic Sans MS" pitchFamily="66" charset="0"/>
              </a:rPr>
              <a:t> katedry w Canterbury i katedry św. Pawła w londyńskim City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2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WestminsterNorth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49" y="2708920"/>
            <a:ext cx="2531731" cy="39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Historia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Według legend pierwsza świątynia powstała w roku 616 na miejscu, które nazywano wówczas Thorney </a:t>
            </a:r>
            <a:r>
              <a:rPr lang="pl-PL" dirty="0" smtClean="0"/>
              <a:t>Island.Prawie </a:t>
            </a:r>
            <a:r>
              <a:rPr lang="pl-PL" dirty="0"/>
              <a:t>250 lat później Edward Wyznawca, który z powodów politycznych nie mógł dotrzymać </a:t>
            </a:r>
            <a:r>
              <a:rPr lang="pl-PL" dirty="0" smtClean="0"/>
              <a:t>ślubów, </a:t>
            </a:r>
            <a:r>
              <a:rPr lang="pl-PL" dirty="0"/>
              <a:t>w zamian za zwolnienie z tych ślubów, zgodnie z sugestią papieża, miał przebudować opactwo. Przebudowa miała miejsce w </a:t>
            </a:r>
            <a:r>
              <a:rPr lang="pl-PL" dirty="0" smtClean="0"/>
              <a:t>1045-1050 </a:t>
            </a:r>
            <a:r>
              <a:rPr lang="pl-PL" dirty="0"/>
              <a:t>(w stylu romańskim).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W </a:t>
            </a:r>
            <a:r>
              <a:rPr lang="pl-PL" dirty="0" smtClean="0"/>
              <a:t>1220 </a:t>
            </a:r>
            <a:r>
              <a:rPr lang="pl-PL" dirty="0"/>
              <a:t>Henryk III dobudował Lady Chapel, a 25 lat później rozpoczą</a:t>
            </a:r>
            <a:r>
              <a:rPr lang="pl-PL" dirty="0">
                <a:solidFill>
                  <a:schemeClr val="bg1"/>
                </a:solidFill>
              </a:rPr>
              <a:t>ł gruntowną przebudowę </a:t>
            </a:r>
            <a:r>
              <a:rPr lang="pl-PL" dirty="0"/>
              <a:t>całego </a:t>
            </a:r>
            <a:r>
              <a:rPr lang="pl-PL" dirty="0" smtClean="0"/>
              <a:t>opactwa w kształcie, który zachował się do dziś (Styl gotyk an</a:t>
            </a:r>
            <a:r>
              <a:rPr lang="pl-PL" dirty="0" smtClean="0">
                <a:solidFill>
                  <a:schemeClr val="bg1"/>
                </a:solidFill>
              </a:rPr>
              <a:t>gielskiego</a:t>
            </a:r>
            <a:r>
              <a:rPr lang="pl-PL" dirty="0">
                <a:solidFill>
                  <a:schemeClr val="bg1"/>
                </a:solidFill>
              </a:rPr>
              <a:t>).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48" name="Picture 4" descr="http://farm4.static.flickr.com/3275/2891993235_1db0dc73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383743" cy="31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dreager1.files.wordpress.com/2010/10/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144016"/>
            <a:ext cx="2088231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pload.wikimedia.org/wikipedia/commons/thumb/8/86/Westminster_abbey_night.jpg/250px-Westminster_abbey_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4320"/>
            <a:ext cx="3888432" cy="26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Pochówki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 terenie opactwa pochowanych jest ok. 3300 </a:t>
            </a:r>
            <a:r>
              <a:rPr lang="pl-PL" dirty="0" smtClean="0"/>
              <a:t>zmarłych!!! Wśród </a:t>
            </a:r>
            <a:r>
              <a:rPr lang="pl-PL" dirty="0"/>
              <a:t>nich wybitni poeci i pisarze, muzycy, aktorzy, uczeni, politycy i </a:t>
            </a:r>
            <a:r>
              <a:rPr lang="pl-PL" dirty="0" smtClean="0"/>
              <a:t>architekci: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*</a:t>
            </a:r>
            <a:r>
              <a:rPr lang="pl-PL" dirty="0" smtClean="0"/>
              <a:t>Charles Dickens;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*</a:t>
            </a:r>
            <a:r>
              <a:rPr lang="pl-PL" dirty="0" smtClean="0"/>
              <a:t>William Shakespeare;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*</a:t>
            </a:r>
            <a:r>
              <a:rPr lang="pl-PL" dirty="0" smtClean="0"/>
              <a:t>Sir Issac Newton;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*</a:t>
            </a:r>
            <a:r>
              <a:rPr lang="pl-PL" dirty="0" smtClean="0"/>
              <a:t>Charles Darwin;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/>
                </a:solidFill>
              </a:rPr>
              <a:t>*</a:t>
            </a:r>
            <a:r>
              <a:rPr lang="pl-PL" dirty="0" smtClean="0"/>
              <a:t>Ben Jonson.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4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englishmonarchs.co.uk/images/jewels/edwards_c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" y="0"/>
            <a:ext cx="28575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Bell MT" pitchFamily="18" charset="0"/>
              </a:rPr>
              <a:t>Koronacje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roku 1066 odbyła się pierwsza koronacja w Opactwie Westminsterskim. Jako pierwszy został tam koronowany Wilhelm Zdobywca. Od tamtego czasu prawie wszystkie koronacje mają miejsce w </a:t>
            </a:r>
            <a:r>
              <a:rPr lang="pl-PL" dirty="0" smtClean="0"/>
              <a:t>Opactwie...</a:t>
            </a:r>
            <a:endParaRPr lang="en-US" dirty="0"/>
          </a:p>
        </p:txBody>
      </p:sp>
      <p:pic>
        <p:nvPicPr>
          <p:cNvPr id="8194" name="Picture 2" descr="http://upload.wikimedia.org/wikipedia/commons/thumb/3/3d/SanktEdvardsstol_westminster.jpg/250px-SanktEdvardsstol_westmin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82024"/>
            <a:ext cx="2669282" cy="39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farm1.static.flickr.com/127/318989996_9d684344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9492"/>
            <a:ext cx="5616624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6400800" cy="1752600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Lokalizacja: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smtClean="0">
                <a:latin typeface="Comic Sans MS" pitchFamily="66" charset="0"/>
              </a:rPr>
              <a:t>Dzielnica „Camden Town”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Bell MT" pitchFamily="18" charset="0"/>
              </a:rPr>
              <a:t>Camden Market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9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176</TotalTime>
  <Words>482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Tower Brigde!</vt:lpstr>
      <vt:lpstr>Historia</vt:lpstr>
      <vt:lpstr>Budowa</vt:lpstr>
      <vt:lpstr>Wypadki</vt:lpstr>
      <vt:lpstr>Westminster  Abbey</vt:lpstr>
      <vt:lpstr>Historia</vt:lpstr>
      <vt:lpstr>Pochówki</vt:lpstr>
      <vt:lpstr>Koronacje</vt:lpstr>
      <vt:lpstr>Camden Market</vt:lpstr>
      <vt:lpstr>Co to jest?</vt:lpstr>
      <vt:lpstr>CO tam Znajdziesz?</vt:lpstr>
      <vt:lpstr>CO możesz robić?</vt:lpstr>
      <vt:lpstr>Dziękuję za uwagę!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London!</dc:title>
  <dc:creator>Adam</dc:creator>
  <cp:lastModifiedBy>Adam</cp:lastModifiedBy>
  <cp:revision>18</cp:revision>
  <dcterms:created xsi:type="dcterms:W3CDTF">2011-09-27T16:22:27Z</dcterms:created>
  <dcterms:modified xsi:type="dcterms:W3CDTF">2011-09-27T19:18:56Z</dcterms:modified>
</cp:coreProperties>
</file>