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7" r:id="rId5"/>
    <p:sldId id="259" r:id="rId6"/>
    <p:sldId id="262" r:id="rId7"/>
    <p:sldId id="264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0EEC7C4-340D-4D36-8F7C-4C9CCAE827F6}" type="datetimeFigureOut">
              <a:rPr lang="pl-PL" smtClean="0"/>
              <a:t>2011-10-24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6B28CE-0599-44DC-B045-AB536CAFEEB2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Fabuła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 smtClean="0"/>
              <a:t>	Wiktor Naworski (Tom Hanks), imigrant pochodzący z fikcyjnego państwa środkowoeuropejskiego, Krakozji, wylądował na Międzynarodowym Lotnisku im. Johna F. Kennedy’ego w Nowym Jorku. Stało się to dokładnie w chwili, gdy doszło do politycznego upadku jego państwa na skutek wojny domowej. Ze skutkiem natychmiastowym rząd USA zerwał stosunki dyplomatyczne z krajem Naworskiego i zaprzestał uznawać dokumenty podróżne wystawiane przez upadły rząd Krakozji. Naworski z nieważnym paszportem zostaje pozbawiony prawa opuszczenia strefy przylotów lotniska i wejścia na teren Nowego Jorku. Dzieje się tak m.in. za sprawą urzędnika imigracyjnego-biurokraty, Franka Dixona. Naworski został również pozbawiony prawa powrotu do Krakozji.</a:t>
            </a:r>
          </a:p>
          <a:p>
            <a:pPr marL="0" indent="0">
              <a:buNone/>
            </a:pPr>
            <a:r>
              <a:rPr lang="pl-PL" dirty="0" smtClean="0"/>
              <a:t>Pozbawiony swobody człowiek, pod nadzorem kamer i urzędników, zaczyna na terenie terminalu lotniska przygotowywać sobie podstawy do egzystencji. Wiktor unika codziennie różnych podstępów i zasadzek funkcjonariuszy i władz lotniska. Często niedoceniony w swej przebiegłości, w komiczny sposób wyczekuje nadejścia kolejnej okazji, aby osiągnąć swój cel. Po wielu miesiącach pobytu w zamkniętej strefie lotniska, imigrant zakochuje się w stewardessie Amelii. Do grupy ludzi dobrej woli, wspierających Wiktora, należą głównie zagraniczni pracownicy lotniska. Hindus i Latynos są tymi, którzy najlepiej rozumieją niedolę Naworskiego.</a:t>
            </a:r>
          </a:p>
        </p:txBody>
      </p:sp>
    </p:spTree>
    <p:extLst>
      <p:ext uri="{BB962C8B-B14F-4D97-AF65-F5344CB8AC3E}">
        <p14:creationId xmlns:p14="http://schemas.microsoft.com/office/powerpoint/2010/main" val="308333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Interpretacja filmu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	Pod lekką warstwą komedii ukazano krytykę biurokracji, która jednostkę łatwo może zamienić w ofiarę systemu. Lotnisko jawi się jak miniatura USA przez ukazanie mieszaniny barów szybkiej obsługi i sklepów wolnocłowych zaludnionych społecznością o całym przekroju socjalnym. Film odnosi się w swej treści do autentycznych przeżyć Irańczyka, Merhana Karimi Nasseriego, który od 26 sierpnia 1988 przebywa na terenie Międzynarodowego Lotniska im. Charles’a de Gaulle’a w Paryżu. Posługuje się pseudonimem Sir, Alfred (samemu pisząc przecinek między oboma członami pseudonimu). Losy tego emigranta sfilmowano we francuskiej komedii </a:t>
            </a:r>
            <a:r>
              <a:rPr lang="pl-PL" i="1" dirty="0" smtClean="0"/>
              <a:t>Upadli z nieba</a:t>
            </a:r>
            <a:r>
              <a:rPr lang="pl-PL" dirty="0" smtClean="0"/>
              <a:t> oraz w angielskiej fabularyzowanej wersji filmu dokumentalnego </a:t>
            </a:r>
            <a:r>
              <a:rPr lang="pl-PL" i="1" dirty="0" smtClean="0"/>
              <a:t>Here to Where</a:t>
            </a:r>
            <a:r>
              <a:rPr lang="pl-PL" dirty="0" smtClean="0"/>
              <a:t> (2001). Spielberg przeniósł akcję filmu do USA, gdzie po zamachu z 11 września 2001 r. wzrosła nieufność wobec nowych imigrantów. Jednak w filmie nie przydzielono Arabom znaczących ról.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04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Tom Hanks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556792"/>
            <a:ext cx="4040188" cy="45693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1400" dirty="0" smtClean="0"/>
              <a:t>	Jest drugim po Spencerze Tracy aktorem, któremu udało się zdobyć statuetkę Oscara dwa razy z rzędu. Jest synem Amosa Mefforda Hanksa i Janet Merilyn Frager (pochodzenia głównie angielskiego). Miał niezbyt szczęśliwe dzieciństwo, większość czasu spędził w rodzinach zastępczych.</a:t>
            </a:r>
          </a:p>
          <a:p>
            <a:pPr marL="0" indent="0">
              <a:buNone/>
            </a:pPr>
            <a:r>
              <a:rPr lang="pl-PL" sz="1400" dirty="0" smtClean="0"/>
              <a:t>Jego przygoda z aktorstwem zaczęła się w szkole średniej. Nie mogąc dostać roli w przedstawieniu szkolnym, rzucił uczelnię i wyjechał do Cleveland, by wziąć udział w Great Lakes Shakespeare Festival. Udało mu się zaangażować do Riverside Theater, gdzie debiutował w sztuce The Taming of the Shrew (Poskromienie złośnicy). W 1980 został zaangażowany do opowiadającego o parze cwaniaków telewizyjnego serialu komediowego Bosom Buddies. Pierwsze jego role na dużym ekranie to również występy w komediach: Plusku, Wieczorze kawalerskim czy Skarbonce.</a:t>
            </a:r>
          </a:p>
          <a:p>
            <a:pPr marL="0" indent="0">
              <a:buNone/>
            </a:pPr>
            <a:r>
              <a:rPr lang="pl-PL" sz="1400" dirty="0" smtClean="0"/>
              <a:t>Zmieniło się to dopiero w 1993 po filmie Filadelfia, w którym Tom Hanks pokazał wszystkim, że drzemie w nim również wielki talent dramatyczny. Dowodziła tego jego wielka kreacja w filmie Forrest Gump. Zarówno za jedną jak i drugą rolę został nagrodzony Oscarem. W 1996 Hanks zadebiutował jako reżyser i scenarzysta filmem Szaleństwa młodości (That Thing You Do), w którym także wystąpił. W 1999 Tom Hanks otrzymał Złoty Glob oraz czwartą nominację do nagrody Akademii za rolę kapitana Millera w filmie Stevena Spielberga Szeregowiec Ryan. Piątą nominację otrzymał w 2000 r. za rolę w filmie Cast Away: Poza światem.</a:t>
            </a:r>
          </a:p>
          <a:p>
            <a:pPr marL="0" indent="0">
              <a:buNone/>
            </a:pPr>
            <a:endParaRPr lang="pl-PL" sz="14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49" y="1556793"/>
            <a:ext cx="3942526" cy="4392487"/>
          </a:xfrm>
        </p:spPr>
      </p:pic>
    </p:spTree>
    <p:extLst>
      <p:ext uri="{BB962C8B-B14F-4D97-AF65-F5344CB8AC3E}">
        <p14:creationId xmlns:p14="http://schemas.microsoft.com/office/powerpoint/2010/main" val="38848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Catherine Zeta-Jones</a:t>
            </a:r>
            <a:endParaRPr lang="pl-P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1707988"/>
            <a:ext cx="3578629" cy="4517967"/>
          </a:xfrm>
        </p:spPr>
      </p:pic>
      <p:sp>
        <p:nvSpPr>
          <p:cNvPr id="5" name="Rectangle 4"/>
          <p:cNvSpPr/>
          <p:nvPr/>
        </p:nvSpPr>
        <p:spPr>
          <a:xfrm>
            <a:off x="539552" y="1772816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/>
              <a:t>Urodziła się w rodzinie Davida "Dai" Jonesa − walijskiego robotnika zatrudnionego w fabryce słodyczy. Jej matka, Patricia (z domu Fair) była szwaczką. Pierwsze kroki sceniczne stawiała w swojej rodzinnej miejscowości w zespole ludowym. Mając 15 lat wyjechała do Londynu. W wieku 19 lat zagrała główną role w serialu </a:t>
            </a:r>
            <a:r>
              <a:rPr lang="pl-PL" sz="1400" i="1" dirty="0"/>
              <a:t>42. ulica</a:t>
            </a:r>
            <a:r>
              <a:rPr lang="pl-PL" sz="1400" dirty="0"/>
              <a:t>. Przełomem w jej karierze była rola w </a:t>
            </a:r>
            <a:r>
              <a:rPr lang="pl-PL" sz="1400" i="1" dirty="0"/>
              <a:t>Masce Zorro</a:t>
            </a:r>
            <a:r>
              <a:rPr lang="pl-PL" sz="1400" dirty="0"/>
              <a:t> gdzie wystąpiła u boku Antonio </a:t>
            </a:r>
            <a:r>
              <a:rPr lang="pl-PL" sz="1400" dirty="0" smtClean="0"/>
              <a:t>Banderasa.</a:t>
            </a:r>
            <a:endParaRPr lang="pl-PL" sz="1400" dirty="0"/>
          </a:p>
          <a:p>
            <a:r>
              <a:rPr lang="pl-PL" sz="1400" dirty="0"/>
              <a:t>18 listopada 2000 poślubiła Michaela Douglasa i ma z nim dwójkę dzieci: syna o imionach Dylan Michael (ur. r. 2000) i córkę Carys Zeta (ur. r. 2003).</a:t>
            </a:r>
          </a:p>
        </p:txBody>
      </p:sp>
    </p:spTree>
    <p:extLst>
      <p:ext uri="{BB962C8B-B14F-4D97-AF65-F5344CB8AC3E}">
        <p14:creationId xmlns:p14="http://schemas.microsoft.com/office/powerpoint/2010/main" val="2583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Obsada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Tom Hanks – Wiktor Naworski</a:t>
            </a:r>
          </a:p>
          <a:p>
            <a:r>
              <a:rPr lang="pl-PL" dirty="0" smtClean="0"/>
              <a:t>Catherine Zeta-Jones – Amelia Warren</a:t>
            </a:r>
          </a:p>
          <a:p>
            <a:r>
              <a:rPr lang="pl-PL" dirty="0" smtClean="0"/>
              <a:t>Stanley Tucci – Frank Dixon</a:t>
            </a:r>
          </a:p>
          <a:p>
            <a:r>
              <a:rPr lang="pl-PL" dirty="0" smtClean="0"/>
              <a:t>Chi McBride – Mulroy</a:t>
            </a:r>
          </a:p>
          <a:p>
            <a:r>
              <a:rPr lang="pl-PL" dirty="0" smtClean="0"/>
              <a:t>Diego Luna – Enrique Cruz</a:t>
            </a:r>
          </a:p>
          <a:p>
            <a:r>
              <a:rPr lang="pl-PL" dirty="0" smtClean="0"/>
              <a:t>Barry Shabaka Henley – Thurman</a:t>
            </a:r>
          </a:p>
          <a:p>
            <a:r>
              <a:rPr lang="pl-PL" dirty="0" smtClean="0"/>
              <a:t>Kumar Pallana – Gupta Rajan</a:t>
            </a:r>
          </a:p>
          <a:p>
            <a:r>
              <a:rPr lang="pl-PL" dirty="0" smtClean="0"/>
              <a:t>Zoe Saldana – Torres</a:t>
            </a:r>
          </a:p>
          <a:p>
            <a:r>
              <a:rPr lang="pl-PL" dirty="0" smtClean="0"/>
              <a:t>Eddie Jones – Salchak</a:t>
            </a:r>
          </a:p>
          <a:p>
            <a:r>
              <a:rPr lang="pl-PL" dirty="0" smtClean="0"/>
              <a:t>Jude Ciccolella – Karl Iverson</a:t>
            </a:r>
          </a:p>
          <a:p>
            <a:r>
              <a:rPr lang="pl-PL" dirty="0" smtClean="0"/>
              <a:t>Corey Reynolds – Waylin</a:t>
            </a:r>
          </a:p>
          <a:p>
            <a:r>
              <a:rPr lang="pl-PL" dirty="0" smtClean="0"/>
              <a:t>Guillermo Díaz – Bobby Alima</a:t>
            </a:r>
          </a:p>
          <a:p>
            <a:r>
              <a:rPr lang="pl-PL" dirty="0" smtClean="0"/>
              <a:t>Rini Bell – Nadia</a:t>
            </a:r>
          </a:p>
          <a:p>
            <a:r>
              <a:rPr lang="pl-PL" dirty="0" smtClean="0"/>
              <a:t>Stephen Mendel – steward pierwszej klasy</a:t>
            </a:r>
          </a:p>
          <a:p>
            <a:r>
              <a:rPr lang="pl-PL" dirty="0" smtClean="0"/>
              <a:t>Walerij Nikołajew – Milodragovich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0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Trailer</a:t>
            </a:r>
            <a:endParaRPr lang="pl-PL" dirty="0"/>
          </a:p>
        </p:txBody>
      </p:sp>
      <p:pic>
        <p:nvPicPr>
          <p:cNvPr id="4" name="The Terminal - Trail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52588"/>
            <a:ext cx="8229600" cy="4603750"/>
          </a:xfrm>
        </p:spPr>
      </p:pic>
    </p:spTree>
    <p:extLst>
      <p:ext uri="{BB962C8B-B14F-4D97-AF65-F5344CB8AC3E}">
        <p14:creationId xmlns:p14="http://schemas.microsoft.com/office/powerpoint/2010/main" val="125229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99200" y="4652963"/>
            <a:ext cx="2844800" cy="2044700"/>
          </a:xfrm>
        </p:spPr>
        <p:txBody>
          <a:bodyPr>
            <a:normAutofit/>
          </a:bodyPr>
          <a:lstStyle/>
          <a:p>
            <a:r>
              <a:rPr lang="pl-PL" sz="1800" dirty="0" smtClean="0"/>
              <a:t>Jasio Machalski</a:t>
            </a:r>
          </a:p>
          <a:p>
            <a:r>
              <a:rPr lang="pl-PL" sz="1800" dirty="0" smtClean="0"/>
              <a:t>Kerry Dobi </a:t>
            </a:r>
          </a:p>
          <a:p>
            <a:r>
              <a:rPr lang="pl-PL" sz="1800" dirty="0"/>
              <a:t>A</a:t>
            </a:r>
            <a:r>
              <a:rPr lang="pl-PL" sz="1800" dirty="0" smtClean="0"/>
              <a:t>lcio Gawęda</a:t>
            </a:r>
          </a:p>
          <a:p>
            <a:r>
              <a:rPr lang="pl-PL" sz="1800" dirty="0" smtClean="0"/>
              <a:t>Maciuś Adamiec</a:t>
            </a:r>
          </a:p>
          <a:p>
            <a:r>
              <a:rPr lang="pl-PL" sz="1800" dirty="0" smtClean="0"/>
              <a:t>Misiu Rell</a:t>
            </a:r>
          </a:p>
        </p:txBody>
      </p:sp>
    </p:spTree>
    <p:extLst>
      <p:ext uri="{BB962C8B-B14F-4D97-AF65-F5344CB8AC3E}">
        <p14:creationId xmlns:p14="http://schemas.microsoft.com/office/powerpoint/2010/main" val="26477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105</TotalTime>
  <Words>202</Words>
  <Application>Microsoft Office PowerPoint</Application>
  <PresentationFormat>On-screen Show (4:3)</PresentationFormat>
  <Paragraphs>34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Apex</vt:lpstr>
      <vt:lpstr>PowerPoint Presentation</vt:lpstr>
      <vt:lpstr>Fabuła</vt:lpstr>
      <vt:lpstr>Interpretacja filmu</vt:lpstr>
      <vt:lpstr>Tom Hanks</vt:lpstr>
      <vt:lpstr>Catherine Zeta-Jones</vt:lpstr>
      <vt:lpstr>Obsada</vt:lpstr>
      <vt:lpstr>Trailer</vt:lpstr>
      <vt:lpstr>PowerPoint Presentation</vt:lpstr>
    </vt:vector>
  </TitlesOfParts>
  <Company>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Machalski</dc:creator>
  <cp:lastModifiedBy>Jan Machalski</cp:lastModifiedBy>
  <cp:revision>17</cp:revision>
  <dcterms:created xsi:type="dcterms:W3CDTF">2011-10-19T13:41:26Z</dcterms:created>
  <dcterms:modified xsi:type="dcterms:W3CDTF">2011-10-24T21:58:50Z</dcterms:modified>
</cp:coreProperties>
</file>