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D353D-AA5B-4912-8991-200027E3E50F}" type="datetimeFigureOut">
              <a:rPr lang="pl-PL" smtClean="0"/>
              <a:pPr/>
              <a:t>2011-05-29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D7532-B760-4B84-BCF0-E7CC60BED46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E2E7-ACF9-4A73-9958-77431D5E652F}" type="datetimeFigureOut">
              <a:rPr lang="pl-PL" smtClean="0"/>
              <a:pPr/>
              <a:t>2011-05-29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8891-F449-4DDC-B1A5-DDEC5785853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E2E7-ACF9-4A73-9958-77431D5E652F}" type="datetimeFigureOut">
              <a:rPr lang="pl-PL" smtClean="0"/>
              <a:pPr/>
              <a:t>2011-05-29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8891-F449-4DDC-B1A5-DDEC578585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E2E7-ACF9-4A73-9958-77431D5E652F}" type="datetimeFigureOut">
              <a:rPr lang="pl-PL" smtClean="0"/>
              <a:pPr/>
              <a:t>2011-05-29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8891-F449-4DDC-B1A5-DDEC578585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E2E7-ACF9-4A73-9958-77431D5E652F}" type="datetimeFigureOut">
              <a:rPr lang="pl-PL" smtClean="0"/>
              <a:pPr/>
              <a:t>2011-05-29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8891-F449-4DDC-B1A5-DDEC578585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E2E7-ACF9-4A73-9958-77431D5E652F}" type="datetimeFigureOut">
              <a:rPr lang="pl-PL" smtClean="0"/>
              <a:pPr/>
              <a:t>2011-05-29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8891-F449-4DDC-B1A5-DDEC578585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E2E7-ACF9-4A73-9958-77431D5E652F}" type="datetimeFigureOut">
              <a:rPr lang="pl-PL" smtClean="0"/>
              <a:pPr/>
              <a:t>2011-05-29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8891-F449-4DDC-B1A5-DDEC578585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E2E7-ACF9-4A73-9958-77431D5E652F}" type="datetimeFigureOut">
              <a:rPr lang="pl-PL" smtClean="0"/>
              <a:pPr/>
              <a:t>2011-05-29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8891-F449-4DDC-B1A5-DDEC578585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E2E7-ACF9-4A73-9958-77431D5E652F}" type="datetimeFigureOut">
              <a:rPr lang="pl-PL" smtClean="0"/>
              <a:pPr/>
              <a:t>2011-05-29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8891-F449-4DDC-B1A5-DDEC578585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E2E7-ACF9-4A73-9958-77431D5E652F}" type="datetimeFigureOut">
              <a:rPr lang="pl-PL" smtClean="0"/>
              <a:pPr/>
              <a:t>2011-05-29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8891-F449-4DDC-B1A5-DDEC578585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E2E7-ACF9-4A73-9958-77431D5E652F}" type="datetimeFigureOut">
              <a:rPr lang="pl-PL" smtClean="0"/>
              <a:pPr/>
              <a:t>2011-05-29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8891-F449-4DDC-B1A5-DDEC5785853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251E2E7-ACF9-4A73-9958-77431D5E652F}" type="datetimeFigureOut">
              <a:rPr lang="pl-PL" smtClean="0"/>
              <a:pPr/>
              <a:t>2011-05-29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F1D8891-F449-4DDC-B1A5-DDEC578585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251E2E7-ACF9-4A73-9958-77431D5E652F}" type="datetimeFigureOut">
              <a:rPr lang="pl-PL" smtClean="0"/>
              <a:pPr/>
              <a:t>2011-05-29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F1D8891-F449-4DDC-B1A5-DDEC5785853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Systemy operacyjne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 Który najlepszy dla naszych potrzeb?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43808" y="3356992"/>
            <a:ext cx="3526160" cy="1673352"/>
          </a:xfrm>
        </p:spPr>
        <p:txBody>
          <a:bodyPr/>
          <a:lstStyle/>
          <a:p>
            <a:r>
              <a:rPr lang="pl-PL" dirty="0" smtClean="0"/>
              <a:t>Ciekawostki: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wiesz, że…?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Windows 7 może wystartować nawet w mniej niż 15 sec? 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wiesz, że…?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Mac OS X w ciągu pierwszych 12 miesięcy obecności na rynku Apple opublikował 17 biuletynów zabezpieczeń oraz załatał </a:t>
            </a:r>
            <a:r>
              <a:rPr lang="pl-PL" dirty="0" smtClean="0"/>
              <a:t> łącznie </a:t>
            </a:r>
            <a:r>
              <a:rPr lang="pl-PL" dirty="0" smtClean="0"/>
              <a:t>116 dziur?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wiesz, że…?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Sama nazwa Linux pochodzi ze zbitki słów </a:t>
            </a:r>
            <a:r>
              <a:rPr lang="pl-PL" i="1" dirty="0" smtClean="0"/>
              <a:t>Linus</a:t>
            </a:r>
            <a:r>
              <a:rPr lang="pl-PL" dirty="0" smtClean="0"/>
              <a:t> (będącego imieniem twórcy) i </a:t>
            </a:r>
            <a:r>
              <a:rPr lang="pl-PL" i="1" dirty="0" smtClean="0"/>
              <a:t>Unix</a:t>
            </a:r>
            <a:r>
              <a:rPr lang="pl-PL" dirty="0" smtClean="0"/>
              <a:t> (Linus' Unix)?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Tak więc który?</a:t>
            </a:r>
            <a:endParaRPr lang="pl-PL" dirty="0"/>
          </a:p>
        </p:txBody>
      </p:sp>
      <p:pic>
        <p:nvPicPr>
          <p:cNvPr id="5" name="Symbol zastępczy zawartości 4" descr="znak-zapytan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700808"/>
            <a:ext cx="4464496" cy="4464496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5536" y="1628800"/>
            <a:ext cx="2468880" cy="4572000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Trudno określić, który jest najlepszy, każdy ma zarówno + jak i -….</a:t>
            </a:r>
          </a:p>
          <a:p>
            <a:r>
              <a:rPr lang="pl-PL" dirty="0" smtClean="0"/>
              <a:t>Tak więc podsumujmy:</a:t>
            </a:r>
          </a:p>
          <a:p>
            <a:pPr>
              <a:buClrTx/>
              <a:buFont typeface="Wingdings" pitchFamily="2" charset="2"/>
              <a:buChar char="v"/>
            </a:pPr>
            <a:endParaRPr lang="pl-PL" dirty="0" smtClean="0"/>
          </a:p>
          <a:p>
            <a:pPr>
              <a:buClrTx/>
              <a:buFont typeface="Wingdings" pitchFamily="2" charset="2"/>
              <a:buChar char="v"/>
            </a:pPr>
            <a:r>
              <a:rPr lang="pl-PL" dirty="0" smtClean="0"/>
              <a:t> Windows jest standardowym jedynie śladowo różniącym się od poprzednich wersji system.  To </a:t>
            </a:r>
            <a:r>
              <a:rPr lang="pl-PL" dirty="0" smtClean="0"/>
              <a:t>sprawia</a:t>
            </a:r>
            <a:r>
              <a:rPr lang="pl-PL" dirty="0" smtClean="0"/>
              <a:t>, iż ludzie śmiało sięgają po jego kolejne wersje. Dodatkowo, cały czas zmienia się na lepsze i jest łatwy w obsłudze. </a:t>
            </a:r>
          </a:p>
          <a:p>
            <a:pPr>
              <a:buClrTx/>
              <a:buFont typeface="Wingdings" pitchFamily="2" charset="2"/>
              <a:buChar char="v"/>
            </a:pPr>
            <a:endParaRPr lang="pl-PL" dirty="0" smtClean="0"/>
          </a:p>
          <a:p>
            <a:pPr>
              <a:buClrTx/>
              <a:buFont typeface="Wingdings" pitchFamily="2" charset="2"/>
              <a:buChar char="v"/>
            </a:pPr>
            <a:r>
              <a:rPr lang="pl-PL" dirty="0" smtClean="0"/>
              <a:t>Mac jest idealnym systemem dla wymagających użytkowników, ma mnóstwo opcji, dodatkowo Apple posiada mnóstwo innych sprzętów o bardzo zbliżonym sposobie działania. </a:t>
            </a:r>
          </a:p>
          <a:p>
            <a:pPr>
              <a:buClrTx/>
              <a:buFont typeface="Wingdings" pitchFamily="2" charset="2"/>
              <a:buChar char="v"/>
            </a:pPr>
            <a:endParaRPr lang="pl-PL" dirty="0" smtClean="0"/>
          </a:p>
          <a:p>
            <a:pPr>
              <a:buClrTx/>
              <a:buFont typeface="Wingdings" pitchFamily="2" charset="2"/>
              <a:buChar char="v"/>
            </a:pPr>
            <a:r>
              <a:rPr lang="pl-PL" dirty="0" smtClean="0"/>
              <a:t>Linux jest prostym w miarę nowym systemem, który ma ciągle rosnące rzesze użytkowników. Dodatkowo jest bezpłatny! </a:t>
            </a:r>
          </a:p>
          <a:p>
            <a:endParaRPr lang="pl-PL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35696" y="3501008"/>
            <a:ext cx="5112568" cy="1673352"/>
          </a:xfrm>
        </p:spPr>
        <p:txBody>
          <a:bodyPr/>
          <a:lstStyle/>
          <a:p>
            <a:r>
              <a:rPr lang="pl-PL" dirty="0" smtClean="0"/>
              <a:t>Anna Skweres 1b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Dziękuję za uwagę!</a:t>
            </a:r>
            <a:endParaRPr lang="pl-PL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332656"/>
            <a:ext cx="8112109" cy="830997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MICROsoft </a:t>
            </a:r>
            <a:r>
              <a:rPr lang="pl-PL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</a:rPr>
              <a:t>Windows</a:t>
            </a:r>
            <a:r>
              <a:rPr lang="pl-PL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7</a:t>
            </a:r>
            <a:r>
              <a:rPr lang="pl-PL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r>
              <a:rPr lang="pl-PL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pl-PL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Obraz 6" descr="logo-najnowszego-windowsa.jpg"/>
          <p:cNvPicPr>
            <a:picLocks noChangeAspect="1"/>
          </p:cNvPicPr>
          <p:nvPr/>
        </p:nvPicPr>
        <p:blipFill>
          <a:blip r:embed="rId2" cstate="print"/>
          <a:srcRect b="5199"/>
          <a:stretch>
            <a:fillRect/>
          </a:stretch>
        </p:blipFill>
        <p:spPr>
          <a:xfrm>
            <a:off x="0" y="1268760"/>
            <a:ext cx="9144000" cy="525658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95736" y="332656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Mac OS X</a:t>
            </a:r>
            <a:r>
              <a:rPr lang="pl-PL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 </a:t>
            </a:r>
            <a:endParaRPr lang="pl-PL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pl-PL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Obraz 2" descr="Apple-Arabesque-1280x800-4825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496855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843808" y="260648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Linux</a:t>
            </a:r>
            <a:r>
              <a:rPr lang="pl-PL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r>
              <a:rPr lang="pl-PL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l-PL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Obraz 3" descr="1.jpg"/>
          <p:cNvPicPr>
            <a:picLocks noChangeAspect="1"/>
          </p:cNvPicPr>
          <p:nvPr/>
        </p:nvPicPr>
        <p:blipFill>
          <a:blip r:embed="rId2" cstate="print"/>
          <a:srcRect t="17857" b="22620"/>
          <a:stretch>
            <a:fillRect/>
          </a:stretch>
        </p:blipFill>
        <p:spPr>
          <a:xfrm>
            <a:off x="0" y="1556792"/>
            <a:ext cx="9144000" cy="48965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to właściwie jest? </a:t>
            </a:r>
            <a:endParaRPr lang="pl-PL" dirty="0"/>
          </a:p>
        </p:txBody>
      </p:sp>
      <p:pic>
        <p:nvPicPr>
          <p:cNvPr id="5" name="Symbol zastępczy obrazu 4" descr="the_matrix_screensaver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101" r="3101"/>
          <a:stretch>
            <a:fillRect/>
          </a:stretch>
        </p:blipFill>
        <p:spPr>
          <a:xfrm>
            <a:off x="2896603" y="0"/>
            <a:ext cx="6247397" cy="685800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/>
              <a:t>System operacyjny</a:t>
            </a:r>
            <a:r>
              <a:rPr lang="pl-PL" dirty="0" smtClean="0"/>
              <a:t> </a:t>
            </a:r>
          </a:p>
          <a:p>
            <a:r>
              <a:rPr lang="pl-PL" dirty="0" smtClean="0"/>
              <a:t> (ang. skrót </a:t>
            </a:r>
            <a:r>
              <a:rPr lang="pl-PL" b="1" i="1" dirty="0" smtClean="0"/>
              <a:t>OS</a:t>
            </a:r>
            <a:r>
              <a:rPr lang="pl-PL" dirty="0" smtClean="0"/>
              <a:t> </a:t>
            </a:r>
            <a:r>
              <a:rPr lang="pl-PL" i="1" dirty="0" err="1" smtClean="0"/>
              <a:t>Operating</a:t>
            </a:r>
            <a:r>
              <a:rPr lang="pl-PL" i="1" dirty="0" smtClean="0"/>
              <a:t> System</a:t>
            </a:r>
            <a:r>
              <a:rPr lang="pl-PL" dirty="0" smtClean="0"/>
              <a:t>) – oprogramowanie zarządzające sprzętem komputerowym, tworzące środowisko do uruchamiania i kontroli zadań użytkownika.</a:t>
            </a:r>
          </a:p>
          <a:p>
            <a:r>
              <a:rPr lang="pl-PL" b="1" dirty="0" smtClean="0"/>
              <a:t>Podstawowe funkcje: </a:t>
            </a:r>
          </a:p>
          <a:p>
            <a:pPr>
              <a:buClr>
                <a:schemeClr val="tx1"/>
              </a:buClr>
              <a:buSzPct val="82000"/>
              <a:buFont typeface="Wingdings" pitchFamily="2" charset="2"/>
              <a:buChar char="v"/>
            </a:pPr>
            <a:r>
              <a:rPr lang="pl-PL" dirty="0" smtClean="0"/>
              <a:t> Planowanie oraz przydział czasu procesora poszczególnym zadaniom.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pl-PL" dirty="0" smtClean="0"/>
              <a:t> Kontrola i przydział pamięci operacyjnej dla uruchomionych zadań.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pl-PL" dirty="0" smtClean="0"/>
              <a:t> Dostarczanie mechanizmów do synchronizacji zadań i komunikacji pomiędzy zadaniami.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pl-PL" dirty="0" smtClean="0"/>
              <a:t>Obsługa sprzętu oraz zapewnienie równolegle wykonywanym zadaniom jednolity, wolny od interferencji dostęp do sprzętu.</a:t>
            </a:r>
          </a:p>
          <a:p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67744" y="2132856"/>
            <a:ext cx="4608512" cy="1673352"/>
          </a:xfrm>
        </p:spPr>
        <p:txBody>
          <a:bodyPr/>
          <a:lstStyle/>
          <a:p>
            <a:r>
              <a:rPr lang="pl-PL" dirty="0" smtClean="0"/>
              <a:t>Co? Jak? Kiedy?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5301208"/>
            <a:ext cx="8077200" cy="288032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Czyli podstawowe </a:t>
            </a:r>
            <a:r>
              <a:rPr lang="pl-PL" dirty="0" err="1" smtClean="0"/>
              <a:t>info</a:t>
            </a:r>
            <a:r>
              <a:rPr lang="pl-PL" dirty="0" smtClean="0"/>
              <a:t> o systemach! </a:t>
            </a: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55 0.01296 C -0.39896 -0.00116 -0.39392 -0.01875 -0.38542 -0.03148 C -0.34913 -0.08611 -0.30712 -0.13241 -0.25816 -0.16481 C -0.24861 -0.17106 -0.24288 -0.17801 -0.23229 -0.18102 C -0.22292 -0.18356 -0.21302 -0.18356 -0.20347 -0.18518 C -0.19444 -0.18379 -0.18524 -0.18287 -0.17622 -0.18102 C -0.16684 -0.17916 -0.15503 -0.16041 -0.14757 -0.15278 C -0.1158 -0.08541 -0.10347 -0.02916 -0.09444 0.04931 C -0.09219 0.12755 -0.08854 0.20764 -0.09601 0.28565 C -0.09549 0.29838 -0.09896 0.31273 -0.09444 0.32408 C -0.09375 0.32593 -0.0816 0.31829 -0.07483 0.31783 C -0.06111 0.31667 -0.04757 0.31667 -0.03385 0.31597 C -0.01823 0.3132 -0.00451 0.31134 0.01007 0.30371 C 0.02118 0.28959 0.02326 0.26829 0.03576 0.25324 C 0.06128 0.22246 0.08837 0.19398 0.11458 0.16435 C 0.16997 0.10185 0.24271 0.07685 0.30243 0.025 C 0.30347 0.02222 0.30521 0.01991 0.30556 0.0169 C 0.30642 0.00949 0.3 0.00834 0.29653 0.00671 C 0.27101 -0.00532 0.28628 0.00116 0.26163 -0.00324 C 0.25556 -0.0044 0.24948 -0.00602 0.2434 -0.00741 C 0.23681 -0.00879 0.23038 -0.01041 0.22378 -0.01134 C 0.2151 -0.0125 0.2066 -0.01273 0.19792 -0.01342 C 0.12951 -0.0118 0.06684 -0.00278 -0.00052 0.01088 C -0.04635 0.03241 -0.09149 0.05162 -0.12326 0.10371 C -0.12795 0.14537 -0.11927 0.17431 -0.1066 0.21482 C -0.08316 0.28889 -0.05729 0.36459 -0.0309 0.43704 C -0.03368 0.45695 -0.03958 0.44908 -0.0566 0.44722 C -0.08125 0.43796 -0.10139 0.41505 -0.12014 0.39259 C -0.1283 0.37292 -0.13559 0.35625 -0.13837 0.33403 C -0.13316 0.29421 -0.0941 0.26991 -0.07014 0.25533 C -0.00851 0.21759 0.06753 0.21806 0.13438 0.21482 C 0.12517 0.18588 0.10226 0.18102 0.08281 0.16644 C 0.04497 0.13796 0.00885 0.09815 -0.03385 0.08334 C -0.03594 0.08496 -0.03872 0.08519 -0.03993 0.08773 C -0.04271 0.09398 -0.03437 0.09537 -0.03229 0.09537 " pathEditMode="relative" rAng="0" ptsTypes="ffffffffffff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Microsoft Windows 7</a:t>
            </a:r>
            <a:endParaRPr lang="pl-PL" dirty="0"/>
          </a:p>
        </p:txBody>
      </p:sp>
      <p:pic>
        <p:nvPicPr>
          <p:cNvPr id="7" name="Symbol zastępczy obrazu 6" descr="screenshot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980622" y="1628800"/>
            <a:ext cx="6163378" cy="3852111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941144"/>
          </a:xfrm>
        </p:spPr>
        <p:txBody>
          <a:bodyPr/>
          <a:lstStyle/>
          <a:p>
            <a:r>
              <a:rPr lang="pl-PL" dirty="0" smtClean="0"/>
              <a:t>Swoją premierę miał  </a:t>
            </a:r>
            <a:r>
              <a:rPr lang="pl-PL" b="1" dirty="0" smtClean="0"/>
              <a:t>22 października 2009 roku</a:t>
            </a:r>
            <a:r>
              <a:rPr lang="pl-PL" dirty="0" smtClean="0"/>
              <a:t>.  Jego poprzednikiem był system Microsoft Vista, który pomimo swojej popularności, został przebity przez 7. Dowodzą tego badania przeprowadzone rok później &lt;2010r.&gt; gdy okazało się, iż ok. </a:t>
            </a:r>
            <a:r>
              <a:rPr lang="pl-PL" b="1" dirty="0" smtClean="0"/>
              <a:t>21 %</a:t>
            </a:r>
            <a:r>
              <a:rPr lang="pl-PL" dirty="0" smtClean="0"/>
              <a:t> dawnych użytkowników poprzednich wersji systemów Windows, zdążyło już zainstalować Microsoft 7. Zmiany, które nastąpiły przy wprowadzeniu tego systemu to między innymi: nowy ekran startowy, nowy pasek zadań, usprawnienie starych i dodanie mnóstwa nowych programów i możliwości np.: Media Center. 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203848" y="587727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&lt;</a:t>
            </a:r>
            <a:r>
              <a:rPr lang="pl-PL" sz="1600" dirty="0" smtClean="0"/>
              <a:t>Powyżej: </a:t>
            </a:r>
            <a:r>
              <a:rPr lang="pl-PL" sz="1600" dirty="0" err="1" smtClean="0"/>
              <a:t>screen</a:t>
            </a:r>
            <a:r>
              <a:rPr lang="pl-PL" sz="1600" dirty="0" smtClean="0"/>
              <a:t> pulpitu&gt; </a:t>
            </a:r>
            <a:endParaRPr lang="pl-PL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Mac OS X</a:t>
            </a:r>
            <a:endParaRPr lang="pl-PL" dirty="0"/>
          </a:p>
        </p:txBody>
      </p:sp>
      <p:pic>
        <p:nvPicPr>
          <p:cNvPr id="5" name="Symbol zastępczy zawartości 4" descr="mac_os_x_leopard_perfection_by_nephron2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628800"/>
            <a:ext cx="5921375" cy="3700859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Sam  widok  stworzonego w </a:t>
            </a:r>
            <a:r>
              <a:rPr lang="pl-PL" b="1" dirty="0" smtClean="0"/>
              <a:t>2000 roku przez Apple Inc</a:t>
            </a:r>
            <a:r>
              <a:rPr lang="pl-PL" dirty="0" smtClean="0"/>
              <a:t>. systemu  robi ogromne wrażenie. Wcześniejszą wersją był Mac OS, a dopisane do ówczesnej  nazwy „X” oznacza nic innego, niż rzymska liczba 10. Dlatego czytanie tej końcówki jako </a:t>
            </a:r>
            <a:r>
              <a:rPr lang="pl-PL" b="1" dirty="0" smtClean="0"/>
              <a:t>„10” </a:t>
            </a:r>
            <a:r>
              <a:rPr lang="pl-PL" dirty="0" smtClean="0"/>
              <a:t>zarówno jak i </a:t>
            </a:r>
            <a:r>
              <a:rPr lang="pl-PL" b="1" dirty="0" smtClean="0"/>
              <a:t>„iks” </a:t>
            </a:r>
            <a:r>
              <a:rPr lang="pl-PL" dirty="0" smtClean="0"/>
              <a:t>są </a:t>
            </a:r>
            <a:r>
              <a:rPr lang="pl-PL" b="1" dirty="0" smtClean="0"/>
              <a:t>poprawne</a:t>
            </a:r>
            <a:r>
              <a:rPr lang="pl-PL" dirty="0" smtClean="0"/>
              <a:t> i popularne.</a:t>
            </a:r>
          </a:p>
          <a:p>
            <a:r>
              <a:rPr lang="pl-PL" dirty="0" smtClean="0"/>
              <a:t>Co w tym systemie zaskakuje nas najbardziej? Z pewnością fakt, iż podstawowe programy są proste w użyciu i zarazem wielofunkcyjne. Dodatkowo jego pulpit i wszystkie opcje są jasne i przejrzyste co jest bardzo istotne dla  dzisiejszych użytkowników komputerów. 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203848" y="573325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&lt;</a:t>
            </a:r>
            <a:r>
              <a:rPr lang="pl-PL" sz="1600" dirty="0" smtClean="0"/>
              <a:t>Powyżej: </a:t>
            </a:r>
            <a:r>
              <a:rPr lang="pl-PL" sz="1600" dirty="0" err="1"/>
              <a:t>s</a:t>
            </a:r>
            <a:r>
              <a:rPr lang="pl-PL" sz="1600" dirty="0" err="1" smtClean="0"/>
              <a:t>creen</a:t>
            </a:r>
            <a:r>
              <a:rPr lang="pl-PL" sz="1600" dirty="0" smtClean="0"/>
              <a:t> pulpitu&gt;</a:t>
            </a:r>
            <a:endParaRPr lang="pl-PL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Linux 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512" y="1628800"/>
            <a:ext cx="2468880" cy="4572000"/>
          </a:xfrm>
        </p:spPr>
        <p:txBody>
          <a:bodyPr>
            <a:normAutofit/>
          </a:bodyPr>
          <a:lstStyle/>
          <a:p>
            <a:r>
              <a:rPr lang="pl-PL" sz="1600" dirty="0" smtClean="0"/>
              <a:t>Najnowszy system wydany </a:t>
            </a:r>
            <a:r>
              <a:rPr lang="pl-PL" sz="1600" b="1" dirty="0" smtClean="0"/>
              <a:t>28 marca </a:t>
            </a:r>
            <a:r>
              <a:rPr lang="pl-PL" sz="1600" dirty="0" smtClean="0"/>
              <a:t>br. Szokuje swoim wyglądem. Nie do pomyślenia jest, że pierwsza wersja tego systemu została wydana aż 10 lat temu! &lt;1991r.&gt; </a:t>
            </a:r>
          </a:p>
          <a:p>
            <a:r>
              <a:rPr lang="pl-PL" sz="1600" dirty="0" smtClean="0"/>
              <a:t>Maskotką i nieoficjalnym logo Linuksa jest uśmiechnięty pingwin Tux. </a:t>
            </a:r>
            <a:endParaRPr lang="pl-PL" sz="1600" dirty="0"/>
          </a:p>
        </p:txBody>
      </p:sp>
      <p:pic>
        <p:nvPicPr>
          <p:cNvPr id="7" name="Symbol zastępczy obrazu 6" descr="screenshot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241" r="11241"/>
          <a:stretch>
            <a:fillRect/>
          </a:stretch>
        </p:blipFill>
        <p:spPr>
          <a:xfrm>
            <a:off x="3059832" y="1628800"/>
            <a:ext cx="5731330" cy="4497291"/>
          </a:xfrm>
        </p:spPr>
      </p:pic>
      <p:sp>
        <p:nvSpPr>
          <p:cNvPr id="6" name="pole tekstowe 5"/>
          <p:cNvSpPr txBox="1"/>
          <p:nvPr/>
        </p:nvSpPr>
        <p:spPr>
          <a:xfrm>
            <a:off x="3203848" y="63813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&lt;Powyżej: </a:t>
            </a:r>
            <a:r>
              <a:rPr lang="pl-PL" dirty="0" err="1" smtClean="0"/>
              <a:t>screen</a:t>
            </a:r>
            <a:r>
              <a:rPr lang="pl-PL" dirty="0" smtClean="0"/>
              <a:t> pulpitu&gt;</a:t>
            </a:r>
            <a:endParaRPr lang="pl-PL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260</TotalTime>
  <Words>547</Words>
  <Application>Microsoft Office PowerPoint</Application>
  <PresentationFormat>Pokaz na ekranie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Moduł</vt:lpstr>
      <vt:lpstr>Systemy operacyjne </vt:lpstr>
      <vt:lpstr>Slajd 2</vt:lpstr>
      <vt:lpstr>Slajd 3</vt:lpstr>
      <vt:lpstr>Slajd 4</vt:lpstr>
      <vt:lpstr>Co to właściwie jest? </vt:lpstr>
      <vt:lpstr>Co? Jak? Kiedy?</vt:lpstr>
      <vt:lpstr>Microsoft Windows 7</vt:lpstr>
      <vt:lpstr>Mac OS X</vt:lpstr>
      <vt:lpstr>Linux </vt:lpstr>
      <vt:lpstr>Ciekawostki:</vt:lpstr>
      <vt:lpstr>Czy wiesz, że…? </vt:lpstr>
      <vt:lpstr>Czy wiesz, że…?</vt:lpstr>
      <vt:lpstr>Czy wiesz, że…?</vt:lpstr>
      <vt:lpstr>Tak więc który?</vt:lpstr>
      <vt:lpstr>Anna Skweres 1b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Systemy operacyjne</dc:title>
  <dc:creator>AniaS</dc:creator>
  <cp:lastModifiedBy>AniaS</cp:lastModifiedBy>
  <cp:revision>28</cp:revision>
  <dcterms:created xsi:type="dcterms:W3CDTF">2011-05-28T09:25:38Z</dcterms:created>
  <dcterms:modified xsi:type="dcterms:W3CDTF">2011-05-29T19:36:03Z</dcterms:modified>
</cp:coreProperties>
</file>