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E8D5844-76F4-46AC-99A0-087F8717EEF8}" type="datetimeFigureOut">
              <a:rPr lang="pl-PL" smtClean="0"/>
              <a:t>2011-12-20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C9C4BD-BD1D-4A51-8EAB-FFCDB85EFE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Ron Howard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ovie-vault.com/ckeditor/images/userfiles/images/ron-howard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32656"/>
            <a:ext cx="3521385" cy="4846638"/>
          </a:xfrm>
          <a:prstGeom prst="rect">
            <a:avLst/>
          </a:prstGeom>
          <a:noFill/>
        </p:spPr>
      </p:pic>
      <p:pic>
        <p:nvPicPr>
          <p:cNvPr id="161794" name="Picture 2" descr="http://www.achievement.org/achievers/how0/large/how0-0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3267075" cy="3810000"/>
          </a:xfrm>
          <a:prstGeom prst="rect">
            <a:avLst/>
          </a:prstGeom>
          <a:noFill/>
        </p:spPr>
      </p:pic>
      <p:pic>
        <p:nvPicPr>
          <p:cNvPr id="161796" name="Picture 4" descr="http://lagalaxy.theoffside.com/files/2007/12/alexi-lookalik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789040"/>
            <a:ext cx="2582608" cy="2773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          Ron Howard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 amerykański reżyser filmowy i aktor. Zdobywca Oscara za film Piękny umysł oraz Emmy za serial Bogaci bankruci. W 1985 roku otrzymał również nagrodę Saturna za </a:t>
            </a:r>
            <a:r>
              <a:rPr lang="pl-PL" dirty="0" smtClean="0"/>
              <a:t>film</a:t>
            </a:r>
            <a:r>
              <a:rPr lang="pl-PL" dirty="0" smtClean="0"/>
              <a:t> Kokon</a:t>
            </a:r>
            <a:r>
              <a:rPr lang="pl-PL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życiorys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Urodził się                                                  </a:t>
            </a:r>
            <a:br>
              <a:rPr lang="pl-PL" dirty="0" smtClean="0"/>
            </a:br>
            <a:r>
              <a:rPr lang="pl-PL" dirty="0" smtClean="0"/>
              <a:t>1 marca</a:t>
            </a:r>
            <a:r>
              <a:rPr lang="pl-PL" dirty="0" smtClean="0"/>
              <a:t> 1954 w Duncan, </a:t>
            </a:r>
            <a:r>
              <a:rPr lang="pl-PL" dirty="0" smtClean="0"/>
              <a:t>Oklahoma</a:t>
            </a:r>
          </a:p>
          <a:p>
            <a:r>
              <a:rPr lang="pl-PL" dirty="0" smtClean="0"/>
              <a:t>Zadebiutował w roku 1956, kiedy to wystąpił jako dziecięca gwiazda filmu Frontier Woman. W wieku 4 lat otrzymał kolejną rolę, tym razem w serialu </a:t>
            </a:r>
            <a:r>
              <a:rPr lang="pl-PL" i="1" dirty="0" err="1" smtClean="0"/>
              <a:t>Playhouse</a:t>
            </a:r>
            <a:r>
              <a:rPr lang="pl-PL" i="1" dirty="0" smtClean="0"/>
              <a:t> 90</a:t>
            </a:r>
            <a:r>
              <a:rPr lang="pl-PL" dirty="0" smtClean="0"/>
              <a:t>. Następnie, przez kilka lat występował w popularnym amerykańskim programie telewizyjnym </a:t>
            </a:r>
            <a:r>
              <a:rPr lang="pl-PL" i="1" dirty="0" smtClean="0"/>
              <a:t>The Andy Griffith Show</a:t>
            </a:r>
            <a:r>
              <a:rPr lang="pl-PL" dirty="0" smtClean="0"/>
              <a:t>. Popularność zdobył dzięki, kręconemu przez 10 lat, serialowi Happy </a:t>
            </a:r>
            <a:r>
              <a:rPr lang="pl-PL" dirty="0" err="1" smtClean="0"/>
              <a:t>Days</a:t>
            </a:r>
            <a:r>
              <a:rPr lang="pl-PL" dirty="0" smtClean="0"/>
              <a:t> (za tę role otrzymał nominację do Złotego Globu).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Ron howard jako reżyser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Sławę, jako reżyser, zdobył po filmie </a:t>
            </a:r>
            <a:r>
              <a:rPr lang="pl-PL" i="1" dirty="0" smtClean="0"/>
              <a:t>Grand Theft Auto</a:t>
            </a:r>
            <a:r>
              <a:rPr lang="pl-PL" dirty="0" smtClean="0"/>
              <a:t> z roku 1977. Prowadzi wspólnie z Braianem Grazerem Imagine Films - jedną z najważniejszych i najbardziej dochodowych tego rodzaju instytucji w Hollywood.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Filmy (te najważniejsze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r>
              <a:rPr lang="pl-PL" dirty="0" smtClean="0"/>
              <a:t>Apollo</a:t>
            </a:r>
          </a:p>
          <a:p>
            <a:r>
              <a:rPr lang="pl-PL" dirty="0" smtClean="0"/>
              <a:t>Grinch: Świąt nie będzie</a:t>
            </a:r>
          </a:p>
          <a:p>
            <a:r>
              <a:rPr lang="pl-PL" dirty="0" smtClean="0"/>
              <a:t>Piękny umysł</a:t>
            </a:r>
          </a:p>
          <a:p>
            <a:r>
              <a:rPr lang="pl-PL" dirty="0" smtClean="0"/>
              <a:t>Zaginione</a:t>
            </a:r>
          </a:p>
          <a:p>
            <a:r>
              <a:rPr lang="pl-PL" dirty="0" smtClean="0"/>
              <a:t>Kod da Vinci</a:t>
            </a:r>
          </a:p>
          <a:p>
            <a:r>
              <a:rPr lang="pl-PL" dirty="0" smtClean="0"/>
              <a:t>Plusk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nominacje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1977: Złoty Glob - Najlepszy aktor drugoplanowy (Rewolwerowiec, 1976)</a:t>
            </a:r>
          </a:p>
          <a:p>
            <a:r>
              <a:rPr lang="pl-PL" dirty="0" smtClean="0"/>
              <a:t>1978: Złoty Glob - Najlepszy aktor w serialu komediowym lub musicalu (Happy </a:t>
            </a:r>
            <a:r>
              <a:rPr lang="pl-PL" dirty="0" err="1" smtClean="0"/>
              <a:t>days</a:t>
            </a:r>
            <a:r>
              <a:rPr lang="pl-PL" dirty="0" smtClean="0"/>
              <a:t>, 1974)</a:t>
            </a:r>
          </a:p>
          <a:p>
            <a:r>
              <a:rPr lang="pl-PL" dirty="0" smtClean="0"/>
              <a:t>1985: Saturn - Najlepsza reżyseria (Plusk, 1984)</a:t>
            </a:r>
          </a:p>
          <a:p>
            <a:r>
              <a:rPr lang="pl-PL" dirty="0" smtClean="0"/>
              <a:t>1996: Złoty Glob - Najlepszy reżyser (Apollo 13, 1995)</a:t>
            </a:r>
          </a:p>
          <a:p>
            <a:r>
              <a:rPr lang="pl-PL" dirty="0" smtClean="0"/>
              <a:t>2001: Saturn - Najlepsza reżyseria (Grinch: świąt nie będzie, 2000)</a:t>
            </a:r>
          </a:p>
          <a:p>
            <a:r>
              <a:rPr lang="pl-PL" dirty="0" smtClean="0"/>
              <a:t>2002: Złoty Glob - Najlepszy reżyser (Piękny umysł, 2001)</a:t>
            </a:r>
          </a:p>
          <a:p>
            <a:r>
              <a:rPr lang="pl-PL" dirty="0" smtClean="0"/>
              <a:t>2002: BAFTA - Najlepszy film (Piękny umysł, 2001)</a:t>
            </a:r>
          </a:p>
          <a:p>
            <a:r>
              <a:rPr lang="pl-PL" dirty="0" smtClean="0"/>
              <a:t>2002: AFI - Film roku (Piękny umysł, 2001)</a:t>
            </a:r>
          </a:p>
          <a:p>
            <a:r>
              <a:rPr lang="pl-PL" dirty="0" smtClean="0"/>
              <a:t>2004: Złoty Niedźwiedź (Zaginione, 2003)</a:t>
            </a:r>
          </a:p>
          <a:p>
            <a:r>
              <a:rPr lang="pl-PL" dirty="0" smtClean="0"/>
              <a:t>2007: Złota Malina - Najgorszy reżyser (Kod da Vinci, 2006)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</TotalTime>
  <Words>50</Words>
  <Application>Microsoft Office PowerPoint</Application>
  <PresentationFormat>Pokaz na ekranie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Bogaty</vt:lpstr>
      <vt:lpstr>Ron Howard</vt:lpstr>
      <vt:lpstr>Slajd 2</vt:lpstr>
      <vt:lpstr>          Ron Howard</vt:lpstr>
      <vt:lpstr>życiorys</vt:lpstr>
      <vt:lpstr>Ron howard jako reżyser</vt:lpstr>
      <vt:lpstr>Filmy (te najważniejsze)</vt:lpstr>
      <vt:lpstr>nominacje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Ron Howard</dc:title>
  <dc:creator>admin</dc:creator>
  <cp:lastModifiedBy>admin</cp:lastModifiedBy>
  <cp:revision>4</cp:revision>
  <dcterms:created xsi:type="dcterms:W3CDTF">2011-12-20T18:41:55Z</dcterms:created>
  <dcterms:modified xsi:type="dcterms:W3CDTF">2011-12-20T19:16:24Z</dcterms:modified>
</cp:coreProperties>
</file>