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B440B-AF87-470A-9034-2C29BD2C14B4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20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1EF9BF-F2D5-4B11-82CF-A0ABCC657DDA}" type="slidenum">
              <a:rPr lang="pl-PL" smtClean="0"/>
              <a:t>‹#›</a:t>
            </a:fld>
            <a:endParaRPr lang="pl-PL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B440B-AF87-470A-9034-2C29BD2C14B4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1EF9BF-F2D5-4B11-82CF-A0ABCC657DD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B440B-AF87-470A-9034-2C29BD2C14B4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1EF9BF-F2D5-4B11-82CF-A0ABCC657DD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B440B-AF87-470A-9034-2C29BD2C14B4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1EF9BF-F2D5-4B11-82CF-A0ABCC657DD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B440B-AF87-470A-9034-2C29BD2C14B4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1EF9BF-F2D5-4B11-82CF-A0ABCC657DDA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B440B-AF87-470A-9034-2C29BD2C14B4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1EF9BF-F2D5-4B11-82CF-A0ABCC657DD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B440B-AF87-470A-9034-2C29BD2C14B4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1EF9BF-F2D5-4B11-82CF-A0ABCC657DD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B440B-AF87-470A-9034-2C29BD2C14B4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1EF9BF-F2D5-4B11-82CF-A0ABCC657DD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B440B-AF87-470A-9034-2C29BD2C14B4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1EF9BF-F2D5-4B11-82CF-A0ABCC657DDA}" type="slidenum">
              <a:rPr lang="pl-PL" smtClean="0"/>
              <a:t>‹#›</a:t>
            </a:fld>
            <a:endParaRPr lang="pl-PL"/>
          </a:p>
        </p:txBody>
      </p:sp>
      <p:sp>
        <p:nvSpPr>
          <p:cNvPr id="6" name="Prostokąt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B440B-AF87-470A-9034-2C29BD2C14B4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1EF9BF-F2D5-4B11-82CF-A0ABCC657DD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B440B-AF87-470A-9034-2C29BD2C14B4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1EF9BF-F2D5-4B11-82CF-A0ABCC657DDA}" type="slidenum">
              <a:rPr lang="pl-PL" smtClean="0"/>
              <a:t>‹#›</a:t>
            </a:fld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9" name="Schemat blokowy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Schemat blokowy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ierście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03B440B-AF87-470A-9034-2C29BD2C14B4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11EF9BF-F2D5-4B11-82CF-A0ABCC657DDA}" type="slidenum">
              <a:rPr lang="pl-PL" smtClean="0"/>
              <a:t>‹#›</a:t>
            </a:fld>
            <a:endParaRPr lang="pl-PL"/>
          </a:p>
        </p:txBody>
      </p:sp>
      <p:sp>
        <p:nvSpPr>
          <p:cNvPr id="15" name="Prostokąt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6000" dirty="0" smtClean="0"/>
              <a:t>Muzyka Renesansu</a:t>
            </a:r>
            <a:endParaRPr lang="pl-PL" sz="60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/>
          </a:p>
        </p:txBody>
      </p:sp>
      <p:pic>
        <p:nvPicPr>
          <p:cNvPr id="4" name="Obraz 3" descr="cdb1489af3a9505ame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12" y="1928802"/>
            <a:ext cx="4357718" cy="421827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14414" y="142852"/>
            <a:ext cx="7719274" cy="650085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Renesansu muzyka - </a:t>
            </a:r>
            <a:r>
              <a:rPr lang="pl-PL" sz="2400" dirty="0" smtClean="0"/>
              <a:t>renesans w muzyce przypada na lata ok. </a:t>
            </a:r>
            <a:r>
              <a:rPr lang="pl-PL" sz="2400" dirty="0" smtClean="0"/>
              <a:t>1430-1600. </a:t>
            </a:r>
            <a:r>
              <a:rPr lang="pl-PL" sz="2400" dirty="0" smtClean="0"/>
              <a:t>Termin "renesans" w odniesieniu do muzyki stosowany jest od przełomu XIX (Francja) i XX w. (Niemcy, H. Riemann</a:t>
            </a:r>
            <a:r>
              <a:rPr lang="pl-PL" sz="2400" dirty="0" smtClean="0"/>
              <a:t>) </a:t>
            </a:r>
          </a:p>
          <a:p>
            <a:pPr>
              <a:buNone/>
            </a:pP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W renesansie zaczęto uważać muzykę za sztukę - wynik wiedzy, umiejętności i talentu. Zwracano uwagę na wartość muzyki i na jej wpływ na człowieka. Tu kompozytor stał się mistrzem, teoretyk natomiast jedynie osobą zajmującą się zapisywaniem i porządkowaniem zdarzeń.</a:t>
            </a:r>
          </a:p>
          <a:p>
            <a:pPr>
              <a:buNone/>
            </a:pP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 smtClean="0"/>
              <a:t>Gatunki muzyki renesansowej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pl-PL" dirty="0" smtClean="0"/>
              <a:t>Muzyka religijna</a:t>
            </a:r>
            <a:endParaRPr lang="pl-PL" dirty="0" smtClean="0"/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pl-PL" smtClean="0"/>
              <a:t>Muzyka świecka</a:t>
            </a:r>
          </a:p>
          <a:p>
            <a:pPr>
              <a:buClr>
                <a:schemeClr val="tx1"/>
              </a:buCl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silenie">
  <a:themeElements>
    <a:clrScheme name="Przesileni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Przesileni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</TotalTime>
  <Words>9</Words>
  <Application>Microsoft Office PowerPoint</Application>
  <PresentationFormat>Pokaz na ekranie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5" baseType="lpstr">
      <vt:lpstr>Przesilenie</vt:lpstr>
      <vt:lpstr>Muzyka Renesansu</vt:lpstr>
      <vt:lpstr>Slajd 2</vt:lpstr>
      <vt:lpstr>Gatunki muzyki renesansowej</vt:lpstr>
      <vt:lpstr>Slajd 4</vt:lpstr>
    </vt:vector>
  </TitlesOfParts>
  <Company>SP 24 STO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Muzyka Renesansu</dc:title>
  <dc:creator>morlowsk</dc:creator>
  <cp:lastModifiedBy>morlowsk</cp:lastModifiedBy>
  <cp:revision>3</cp:revision>
  <dcterms:created xsi:type="dcterms:W3CDTF">2011-10-28T09:36:22Z</dcterms:created>
  <dcterms:modified xsi:type="dcterms:W3CDTF">2011-10-28T10:00:46Z</dcterms:modified>
</cp:coreProperties>
</file>