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F4CC37-C683-48D5-A3CA-D3F14C707842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01C46-6289-4015-A826-A017724C9391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fiute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9600" b="1" dirty="0" smtClean="0">
                <a:solidFill>
                  <a:schemeClr val="bg1"/>
                </a:solidFill>
              </a:rPr>
              <a:t>Renesans</a:t>
            </a:r>
            <a:endParaRPr lang="pl-PL" sz="9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Krótka historia renesansu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Epoka renesansu rozpoczęła się we Włoszech w połowie XV w., a zakończyła się w wieku XVI.</a:t>
            </a:r>
          </a:p>
          <a:p>
            <a:r>
              <a:rPr lang="pl-PL" dirty="0" smtClean="0"/>
              <a:t>Był to okres humanistyczny. Zmniejszone były wpływy kościoła.</a:t>
            </a:r>
          </a:p>
          <a:p>
            <a:r>
              <a:rPr lang="pl-PL" dirty="0" smtClean="0"/>
              <a:t>Artyści inspirowali się kulturą antyczną.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Muzyka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Wyodrębniły się nowe gatunki, czyli muzyka wokalna i instrumentalna. Rozwijały się one równolegle.</a:t>
            </a:r>
          </a:p>
          <a:p>
            <a:r>
              <a:rPr lang="pl-PL" dirty="0" smtClean="0"/>
              <a:t>Duży wpływ na muzykę miały melodie świeckie.</a:t>
            </a:r>
          </a:p>
          <a:p>
            <a:r>
              <a:rPr lang="pl-PL" dirty="0" smtClean="0"/>
              <a:t>Teksty często były pisane w językach narodowych.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Instrumenty i zapis melodii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Instrumenty w czasach renesansu były wykonywane przez lutników.</a:t>
            </a:r>
          </a:p>
          <a:p>
            <a:r>
              <a:rPr lang="pl-PL" dirty="0" smtClean="0"/>
              <a:t>Grano na instrumentach z rodziny skrzypiec i wiol, lirach, fletach, szałamajach, fagotach, rogach, cynkach i puzonach.</a:t>
            </a:r>
          </a:p>
          <a:p>
            <a:r>
              <a:rPr lang="pl-PL" dirty="0" smtClean="0"/>
              <a:t>Sposobem zapisu wszelkich melodii były tabulatury i nuty.</a:t>
            </a:r>
          </a:p>
          <a:p>
            <a:r>
              <a:rPr lang="pl-PL" dirty="0" smtClean="0"/>
              <a:t>W Polsce najbardziej znanym zbiorem muzycznym jest tabulatura organowa Jana z Lublina.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Kompozytorzy i ich dzieła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Wacław z Szamotuł – „Już się zmierzcha”</a:t>
            </a:r>
          </a:p>
          <a:p>
            <a:r>
              <a:rPr lang="pl-PL" dirty="0" smtClean="0"/>
              <a:t>M. Gomułka – „Klaszczmy rękoma”</a:t>
            </a:r>
          </a:p>
          <a:p>
            <a:r>
              <a:rPr lang="pl-PL" dirty="0" smtClean="0"/>
              <a:t>Anonim – „</a:t>
            </a:r>
            <a:r>
              <a:rPr lang="pl-PL" dirty="0" err="1" smtClean="0"/>
              <a:t>Rex</a:t>
            </a:r>
            <a:r>
              <a:rPr lang="pl-PL" dirty="0" smtClean="0"/>
              <a:t>”</a:t>
            </a:r>
          </a:p>
          <a:p>
            <a:r>
              <a:rPr lang="pl-PL" dirty="0" smtClean="0"/>
              <a:t>Anonim – „Dobry taniec polski”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Pieśni i madrygały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Były to najbardziej popularne formy muzyki świeckiej.</a:t>
            </a:r>
          </a:p>
          <a:p>
            <a:r>
              <a:rPr lang="pl-PL" dirty="0" smtClean="0"/>
              <a:t>Są to utwory o zróżnicowanej budowie i tematyce. Rozwinęło się wiele ich gatunków.</a:t>
            </a:r>
          </a:p>
          <a:p>
            <a:r>
              <a:rPr lang="pl-PL" dirty="0" smtClean="0"/>
              <a:t>Dzieliły się na: liryczne, dramatyczne, satyryczne, filozoficzne, przeznaczone do wykonywania z akompaniamentem oraz solowe i chóralne.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Aneta Kamińska i Jasio </a:t>
            </a:r>
            <a:r>
              <a:rPr lang="pl-PL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Machalsky</a:t>
            </a:r>
            <a:endParaRPr lang="pl-PL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&lt;3 </a:t>
            </a:r>
            <a:endParaRPr lang="pl-PL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3B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218</Words>
  <Application>Microsoft Office PowerPoint</Application>
  <PresentationFormat>Pokaz na ekranie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Wędrówka</vt:lpstr>
      <vt:lpstr>Renesans</vt:lpstr>
      <vt:lpstr>Krótka historia renesansu</vt:lpstr>
      <vt:lpstr>Muzyka</vt:lpstr>
      <vt:lpstr>Instrumenty i zapis melodii</vt:lpstr>
      <vt:lpstr>Kompozytorzy i ich dzieła</vt:lpstr>
      <vt:lpstr>Pieśni i madrygały</vt:lpstr>
      <vt:lpstr>Slajd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Renesans</dc:title>
  <dc:creator> </dc:creator>
  <cp:lastModifiedBy> </cp:lastModifiedBy>
  <cp:revision>3</cp:revision>
  <dcterms:created xsi:type="dcterms:W3CDTF">2011-10-28T08:33:42Z</dcterms:created>
  <dcterms:modified xsi:type="dcterms:W3CDTF">2011-10-28T09:03:28Z</dcterms:modified>
</cp:coreProperties>
</file>