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ytuł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16" name="Symbol zastępczy daty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8C3E9-4249-419C-93E5-2BF574BB9861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FD53EA0-9A37-4AF5-8C46-3E44C6BCF99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8C3E9-4249-419C-93E5-2BF574BB9861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3EA0-9A37-4AF5-8C46-3E44C6BCF99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8C3E9-4249-419C-93E5-2BF574BB9861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3EA0-9A37-4AF5-8C46-3E44C6BCF99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ytuł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7" name="Symbol zastępczy zawartości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8C3E9-4249-419C-93E5-2BF574BB9861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FD53EA0-9A37-4AF5-8C46-3E44C6BCF99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9" name="Symbol zastępczy daty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8C3E9-4249-419C-93E5-2BF574BB9861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3EA0-9A37-4AF5-8C46-3E44C6BCF990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ytuł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8C3E9-4249-419C-93E5-2BF574BB9861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3EA0-9A37-4AF5-8C46-3E44C6BCF99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ytuł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25" name="Symbol zastępczy tekst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8" name="Symbol zastępczy zawartości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8C3E9-4249-419C-93E5-2BF574BB9861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FD53EA0-9A37-4AF5-8C46-3E44C6BCF990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ytuł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8C3E9-4249-419C-93E5-2BF574BB9861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3EA0-9A37-4AF5-8C46-3E44C6BCF99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8C3E9-4249-419C-93E5-2BF574BB9861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24" name="Symbol zastępczy stopki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3EA0-9A37-4AF5-8C46-3E44C6BCF99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8C3E9-4249-419C-93E5-2BF574BB9861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29" name="Symbol zastępczy stopki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3EA0-9A37-4AF5-8C46-3E44C6BCF99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ymbol zastępczy obrazu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8C3E9-4249-419C-93E5-2BF574BB9861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3EA0-9A37-4AF5-8C46-3E44C6BCF990}" type="slidenum">
              <a:rPr lang="pl-PL" smtClean="0"/>
              <a:t>‹#›</a:t>
            </a:fld>
            <a:endParaRPr lang="pl-PL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ymbol zastępczy tekst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1" name="Symbol zastępczy daty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548C3E9-4249-419C-93E5-2BF574BB9861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FD53EA0-9A37-4AF5-8C46-3E44C6BCF990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Symbol zastępczy tytuł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00034" y="928670"/>
            <a:ext cx="8458200" cy="1222375"/>
          </a:xfrm>
        </p:spPr>
        <p:txBody>
          <a:bodyPr>
            <a:noAutofit/>
          </a:bodyPr>
          <a:lstStyle/>
          <a:p>
            <a:r>
              <a:rPr lang="pl-PL" sz="13000" dirty="0" smtClean="0"/>
              <a:t>RENESANS</a:t>
            </a:r>
            <a:endParaRPr lang="pl-PL" sz="13000" dirty="0"/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               Czym </a:t>
            </a:r>
            <a:r>
              <a:rPr lang="pl-PL" dirty="0" err="1" smtClean="0"/>
              <a:t>jeSt</a:t>
            </a:r>
            <a:r>
              <a:rPr lang="pl-PL" dirty="0" smtClean="0"/>
              <a:t> Renesans?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5720" y="2000240"/>
            <a:ext cx="8686800" cy="4000528"/>
          </a:xfrm>
        </p:spPr>
        <p:txBody>
          <a:bodyPr>
            <a:normAutofit fontScale="77500" lnSpcReduction="20000"/>
          </a:bodyPr>
          <a:lstStyle/>
          <a:p>
            <a:r>
              <a:rPr lang="pl-PL" dirty="0" smtClean="0"/>
              <a:t>okres w historii kultury europejskiej, który obejmuje głównie XV i XVI wiek, określany jako koncepcja historiozoficzna nawiązująca do historii kultury włoskiej od Dantego do roku 1520.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endParaRPr lang="pl-PL" dirty="0" smtClean="0"/>
          </a:p>
          <a:p>
            <a:r>
              <a:rPr lang="pl-PL" dirty="0" smtClean="0"/>
              <a:t>Polski </a:t>
            </a:r>
            <a:r>
              <a:rPr lang="pl-PL" dirty="0" smtClean="0"/>
              <a:t>termin "renesans" </a:t>
            </a:r>
            <a:r>
              <a:rPr lang="pl-PL" dirty="0" smtClean="0"/>
              <a:t>wywodzi się od </a:t>
            </a:r>
            <a:r>
              <a:rPr lang="pl-PL" dirty="0" smtClean="0"/>
              <a:t>francuskiego słowa </a:t>
            </a:r>
            <a:r>
              <a:rPr lang="pl-PL" i="1" dirty="0" smtClean="0"/>
              <a:t>renaissance</a:t>
            </a:r>
            <a:r>
              <a:rPr lang="pl-PL" dirty="0" smtClean="0"/>
              <a:t>. Określenie </a:t>
            </a:r>
            <a:r>
              <a:rPr lang="pl-PL" i="1" dirty="0" smtClean="0"/>
              <a:t>renaissance</a:t>
            </a:r>
            <a:r>
              <a:rPr lang="pl-PL" dirty="0" smtClean="0"/>
              <a:t> </a:t>
            </a:r>
            <a:r>
              <a:rPr lang="pl-PL" dirty="0" smtClean="0"/>
              <a:t>jest </a:t>
            </a:r>
            <a:r>
              <a:rPr lang="pl-PL" dirty="0" smtClean="0"/>
              <a:t>używane </a:t>
            </a:r>
            <a:r>
              <a:rPr lang="pl-PL" dirty="0" smtClean="0"/>
              <a:t>w wielu językach europejskich, w tym francuskim, angielskim i niemieckim – w języku włoskim stosowany jest natomiast termin </a:t>
            </a:r>
            <a:r>
              <a:rPr lang="pl-PL" i="1" dirty="0" smtClean="0"/>
              <a:t>rinascimento.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 smtClean="0"/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                 Muzyka </a:t>
            </a:r>
            <a:r>
              <a:rPr lang="pl-PL" dirty="0" err="1" smtClean="0"/>
              <a:t>renesansU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   Artyści </a:t>
            </a:r>
            <a:r>
              <a:rPr lang="pl-PL" dirty="0" smtClean="0"/>
              <a:t>inspirowali </a:t>
            </a:r>
            <a:r>
              <a:rPr lang="pl-PL" dirty="0" smtClean="0"/>
              <a:t>się kulturą antyczną. W muzyce wyodrębniły się nowe gatunki:</a:t>
            </a:r>
            <a:br>
              <a:rPr lang="pl-PL" dirty="0" smtClean="0"/>
            </a:br>
            <a:r>
              <a:rPr lang="pl-PL" dirty="0" smtClean="0"/>
              <a:t>muzyka wokalna i instrumentalna, które rozwijały się równoległe. Przeniknęły do nich melodie świeckie, różnorodne teksty często pisano w językach narodowych. Powstało i udoskonaliło się wiele nowych, świeckich form instrumentalnych.</a:t>
            </a:r>
            <a:endParaRPr lang="pl-PL" dirty="0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           Formy Instrumentalne: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Suita - </a:t>
            </a:r>
            <a:r>
              <a:rPr lang="pl-PL" dirty="0" smtClean="0"/>
              <a:t>zestaw </a:t>
            </a:r>
            <a:r>
              <a:rPr lang="pl-PL" dirty="0" smtClean="0"/>
              <a:t>tańców dobranych najczęściej na zasadzie kontrastu pod względem tempa, </a:t>
            </a:r>
            <a:r>
              <a:rPr lang="pl-PL" dirty="0" smtClean="0"/>
              <a:t>rytmu </a:t>
            </a:r>
            <a:r>
              <a:rPr lang="pl-PL" dirty="0" smtClean="0"/>
              <a:t>i </a:t>
            </a:r>
            <a:r>
              <a:rPr lang="pl-PL" dirty="0" smtClean="0"/>
              <a:t>nastroju.</a:t>
            </a:r>
          </a:p>
          <a:p>
            <a:r>
              <a:rPr lang="pl-PL" dirty="0" smtClean="0"/>
              <a:t>Canzona - </a:t>
            </a:r>
            <a:r>
              <a:rPr lang="pl-PL" dirty="0" smtClean="0"/>
              <a:t>gatunek </a:t>
            </a:r>
            <a:r>
              <a:rPr lang="pl-PL" dirty="0" smtClean="0"/>
              <a:t>świeckiej muzyki </a:t>
            </a:r>
            <a:r>
              <a:rPr lang="pl-PL" dirty="0" smtClean="0"/>
              <a:t>chóralnej.</a:t>
            </a:r>
          </a:p>
          <a:p>
            <a:r>
              <a:rPr lang="pl-PL" dirty="0" smtClean="0"/>
              <a:t>Madrygał - gatunek świeckiej muzyki </a:t>
            </a:r>
            <a:r>
              <a:rPr lang="pl-PL" dirty="0" smtClean="0"/>
              <a:t>wokalnej.</a:t>
            </a:r>
            <a:endParaRPr lang="pl-PL" dirty="0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                    Zabytki nutowe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   Utwory przeznaczone do gry na konkretnym instrumencie gromadzono w specjalnych zbiorach zwanych </a:t>
            </a:r>
            <a:r>
              <a:rPr lang="pl-PL" b="1" i="1" dirty="0" smtClean="0"/>
              <a:t>tabulaturami</a:t>
            </a:r>
            <a:r>
              <a:rPr lang="pl-PL" dirty="0" smtClean="0"/>
              <a:t>. Powstały tabulatury lutniowe i organowe. W </a:t>
            </a:r>
            <a:r>
              <a:rPr lang="pl-PL" dirty="0" smtClean="0"/>
              <a:t>P</a:t>
            </a:r>
            <a:r>
              <a:rPr lang="pl-PL" dirty="0" smtClean="0"/>
              <a:t>olsce najbardziej znanym zbiorem muzycznym jest tabulatura organowa </a:t>
            </a:r>
            <a:r>
              <a:rPr lang="pl-PL" dirty="0" smtClean="0"/>
              <a:t>J</a:t>
            </a:r>
            <a:r>
              <a:rPr lang="pl-PL" dirty="0" smtClean="0"/>
              <a:t>ana z Lublina.</a:t>
            </a:r>
            <a:endParaRPr lang="pl-PL" b="1" i="1" dirty="0"/>
          </a:p>
        </p:txBody>
      </p:sp>
    </p:spTree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bn.org.pl/download/image/123859283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428736"/>
            <a:ext cx="7429552" cy="51504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ytuł 5"/>
          <p:cNvSpPr>
            <a:spLocks noGrp="1"/>
          </p:cNvSpPr>
          <p:nvPr>
            <p:ph type="title"/>
          </p:nvPr>
        </p:nvSpPr>
        <p:spPr>
          <a:xfrm>
            <a:off x="928662" y="428604"/>
            <a:ext cx="7556396" cy="841248"/>
          </a:xfrm>
        </p:spPr>
        <p:txBody>
          <a:bodyPr/>
          <a:lstStyle/>
          <a:p>
            <a:r>
              <a:rPr lang="pl-PL" dirty="0" smtClean="0"/>
              <a:t>Rękopis organowej tabulatury</a:t>
            </a:r>
            <a:endParaRPr lang="pl-PL" dirty="0"/>
          </a:p>
        </p:txBody>
      </p:sp>
    </p:spTree>
  </p:cSld>
  <p:clrMapOvr>
    <a:masterClrMapping/>
  </p:clrMapOvr>
  <p:transition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                Pieśni i Madrygały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   W okresie renesansu popularnymi formami świeckiej muzyki wokalnej były pieśni i madrygały – utwory o zróżnicowanej budowie i tematyce.</a:t>
            </a:r>
            <a:br>
              <a:rPr lang="pl-PL" dirty="0" smtClean="0"/>
            </a:br>
            <a:r>
              <a:rPr lang="pl-PL" dirty="0" smtClean="0"/>
              <a:t>Rozwinęły się wiele ich gatunków; powstawały pieśni i madrygały liryczne, dramatyczne, satyryczne, filozoficzne, przeznaczone do wykonywania z towarzyszeniem akompaniamentu.</a:t>
            </a:r>
            <a:endParaRPr lang="pl-PL" dirty="0"/>
          </a:p>
        </p:txBody>
      </p:sp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ctrTitle"/>
          </p:nvPr>
        </p:nvSpPr>
        <p:spPr>
          <a:xfrm>
            <a:off x="428596" y="3071810"/>
            <a:ext cx="8458200" cy="1222375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      </a:t>
            </a:r>
            <a:r>
              <a:rPr lang="pl-PL" sz="5400" dirty="0" smtClean="0"/>
              <a:t>Dziękujemy za uwagę </a:t>
            </a:r>
            <a:r>
              <a:rPr lang="pl-PL" sz="5400" dirty="0" smtClean="0">
                <a:sym typeface="Wingdings" pitchFamily="2" charset="2"/>
              </a:rPr>
              <a:t></a:t>
            </a:r>
            <a:endParaRPr lang="pl-PL" sz="5400" dirty="0"/>
          </a:p>
        </p:txBody>
      </p:sp>
      <p:sp>
        <p:nvSpPr>
          <p:cNvPr id="7" name="Podtytuł 6"/>
          <p:cNvSpPr>
            <a:spLocks noGrp="1"/>
          </p:cNvSpPr>
          <p:nvPr>
            <p:ph type="subTitle" idx="1"/>
          </p:nvPr>
        </p:nvSpPr>
        <p:spPr>
          <a:xfrm>
            <a:off x="685800" y="5643578"/>
            <a:ext cx="8458200" cy="914400"/>
          </a:xfrm>
        </p:spPr>
        <p:txBody>
          <a:bodyPr/>
          <a:lstStyle/>
          <a:p>
            <a:r>
              <a:rPr lang="pl-PL" dirty="0" smtClean="0"/>
              <a:t>                                        Szymon Rosiak i </a:t>
            </a:r>
            <a:r>
              <a:rPr lang="pl-PL" dirty="0" smtClean="0"/>
              <a:t>Ł</a:t>
            </a:r>
            <a:r>
              <a:rPr lang="pl-PL" dirty="0" smtClean="0"/>
              <a:t>ukasz Drozdowicz 3a.</a:t>
            </a:r>
            <a:endParaRPr lang="pl-PL" dirty="0"/>
          </a:p>
        </p:txBody>
      </p:sp>
    </p:spTree>
  </p:cSld>
  <p:clrMapOvr>
    <a:masterClrMapping/>
  </p:clrMapOvr>
  <p:transition>
    <p:cut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ędrówka">
  <a:themeElements>
    <a:clrScheme name="Wędrówk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Wędrówk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Wędrówk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34</TotalTime>
  <Words>165</Words>
  <Application>Microsoft Office PowerPoint</Application>
  <PresentationFormat>Pokaz na ekranie 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Wędrówka</vt:lpstr>
      <vt:lpstr>RENESANS</vt:lpstr>
      <vt:lpstr>                Czym jeSt Renesans?</vt:lpstr>
      <vt:lpstr>                  Muzyka renesansU</vt:lpstr>
      <vt:lpstr>            Formy Instrumentalne:</vt:lpstr>
      <vt:lpstr>                     Zabytki nutowe</vt:lpstr>
      <vt:lpstr>Rękopis organowej tabulatury</vt:lpstr>
      <vt:lpstr>                 Pieśni i Madrygały</vt:lpstr>
      <vt:lpstr>      Dziękujemy za uwagę 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RENESANS</dc:title>
  <dc:creator> </dc:creator>
  <cp:lastModifiedBy> </cp:lastModifiedBy>
  <cp:revision>4</cp:revision>
  <dcterms:created xsi:type="dcterms:W3CDTF">2011-10-28T09:32:21Z</dcterms:created>
  <dcterms:modified xsi:type="dcterms:W3CDTF">2011-10-28T10:06:51Z</dcterms:modified>
</cp:coreProperties>
</file>