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64" r:id="rId6"/>
    <p:sldId id="260" r:id="rId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876" autoAdjust="0"/>
    <p:restoredTop sz="94660"/>
  </p:normalViewPr>
  <p:slideViewPr>
    <p:cSldViewPr>
      <p:cViewPr varScale="1">
        <p:scale>
          <a:sx n="105" d="100"/>
          <a:sy n="105" d="100"/>
        </p:scale>
        <p:origin x="-40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72EE-352E-4786-A1FA-667222B5B14C}" type="datetimeFigureOut">
              <a:rPr lang="pl-PL" smtClean="0"/>
              <a:pPr/>
              <a:t>2011-07-12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D3E4-F75A-4E85-BE3C-30D392F8E7D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72EE-352E-4786-A1FA-667222B5B14C}" type="datetimeFigureOut">
              <a:rPr lang="pl-PL" smtClean="0"/>
              <a:pPr/>
              <a:t>2011-07-12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D3E4-F75A-4E85-BE3C-30D392F8E7D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72EE-352E-4786-A1FA-667222B5B14C}" type="datetimeFigureOut">
              <a:rPr lang="pl-PL" smtClean="0"/>
              <a:pPr/>
              <a:t>2011-07-12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D3E4-F75A-4E85-BE3C-30D392F8E7D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72EE-352E-4786-A1FA-667222B5B14C}" type="datetimeFigureOut">
              <a:rPr lang="pl-PL" smtClean="0"/>
              <a:pPr/>
              <a:t>2011-07-12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D3E4-F75A-4E85-BE3C-30D392F8E7D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72EE-352E-4786-A1FA-667222B5B14C}" type="datetimeFigureOut">
              <a:rPr lang="pl-PL" smtClean="0"/>
              <a:pPr/>
              <a:t>2011-07-12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D3E4-F75A-4E85-BE3C-30D392F8E7D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72EE-352E-4786-A1FA-667222B5B14C}" type="datetimeFigureOut">
              <a:rPr lang="pl-PL" smtClean="0"/>
              <a:pPr/>
              <a:t>2011-07-12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D3E4-F75A-4E85-BE3C-30D392F8E7D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72EE-352E-4786-A1FA-667222B5B14C}" type="datetimeFigureOut">
              <a:rPr lang="pl-PL" smtClean="0"/>
              <a:pPr/>
              <a:t>2011-07-12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D3E4-F75A-4E85-BE3C-30D392F8E7D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72EE-352E-4786-A1FA-667222B5B14C}" type="datetimeFigureOut">
              <a:rPr lang="pl-PL" smtClean="0"/>
              <a:pPr/>
              <a:t>2011-07-12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D3E4-F75A-4E85-BE3C-30D392F8E7D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72EE-352E-4786-A1FA-667222B5B14C}" type="datetimeFigureOut">
              <a:rPr lang="pl-PL" smtClean="0"/>
              <a:pPr/>
              <a:t>2011-07-12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D3E4-F75A-4E85-BE3C-30D392F8E7D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72EE-352E-4786-A1FA-667222B5B14C}" type="datetimeFigureOut">
              <a:rPr lang="pl-PL" smtClean="0"/>
              <a:pPr/>
              <a:t>2011-07-12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D3E4-F75A-4E85-BE3C-30D392F8E7D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72EE-352E-4786-A1FA-667222B5B14C}" type="datetimeFigureOut">
              <a:rPr lang="pl-PL" smtClean="0"/>
              <a:pPr/>
              <a:t>2011-07-12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D3E4-F75A-4E85-BE3C-30D392F8E7D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E72EE-352E-4786-A1FA-667222B5B14C}" type="datetimeFigureOut">
              <a:rPr lang="pl-PL" smtClean="0"/>
              <a:pPr/>
              <a:t>2011-07-12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0D3E4-F75A-4E85-BE3C-30D392F8E7D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15616" y="2060848"/>
            <a:ext cx="7772400" cy="1470025"/>
          </a:xfrm>
        </p:spPr>
        <p:txBody>
          <a:bodyPr/>
          <a:lstStyle/>
          <a:p>
            <a:r>
              <a:rPr lang="pl-PL" dirty="0" smtClean="0"/>
              <a:t>Polska w Średniowieczu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63688" y="3933056"/>
            <a:ext cx="6400800" cy="1752600"/>
          </a:xfrm>
        </p:spPr>
        <p:txBody>
          <a:bodyPr/>
          <a:lstStyle/>
          <a:p>
            <a:r>
              <a:rPr lang="pl-PL" dirty="0" smtClean="0"/>
              <a:t>Janek Kowalski klasa 3a</a:t>
            </a:r>
            <a:endParaRPr lang="pl-P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1143000"/>
          </a:xfrm>
        </p:spPr>
        <p:txBody>
          <a:bodyPr/>
          <a:lstStyle/>
          <a:p>
            <a:r>
              <a:rPr lang="pl-PL" dirty="0" smtClean="0"/>
              <a:t>Piast</a:t>
            </a:r>
            <a:endParaRPr lang="pl-PL" dirty="0"/>
          </a:p>
        </p:txBody>
      </p:sp>
      <p:pic>
        <p:nvPicPr>
          <p:cNvPr id="5" name="Symbol zastępczy zawartości 4" descr="gród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700808"/>
            <a:ext cx="4038600" cy="4297607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20072" y="1600200"/>
            <a:ext cx="3466728" cy="4525963"/>
          </a:xfrm>
        </p:spPr>
        <p:txBody>
          <a:bodyPr>
            <a:normAutofit fontScale="92500"/>
          </a:bodyPr>
          <a:lstStyle/>
          <a:p>
            <a:r>
              <a:rPr lang="pl-PL" dirty="0" smtClean="0"/>
              <a:t>Plemieniem Polan rządził zły książę Popiel</a:t>
            </a:r>
          </a:p>
          <a:p>
            <a:r>
              <a:rPr lang="pl-PL" dirty="0" smtClean="0"/>
              <a:t>Wygnał ze swojego zamku zmęczonych wędrowców</a:t>
            </a:r>
          </a:p>
          <a:p>
            <a:r>
              <a:rPr lang="pl-PL" dirty="0" smtClean="0"/>
              <a:t>Zaopiekował się nimi Piast kołodziej</a:t>
            </a:r>
          </a:p>
          <a:p>
            <a:r>
              <a:rPr lang="pl-PL" dirty="0" smtClean="0"/>
              <a:t>W nagrodę został nowym władcą Polan</a:t>
            </a:r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Mieszko 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87624" y="1628800"/>
            <a:ext cx="4038600" cy="4525963"/>
          </a:xfrm>
        </p:spPr>
        <p:txBody>
          <a:bodyPr/>
          <a:lstStyle/>
          <a:p>
            <a:r>
              <a:rPr lang="pl-PL" dirty="0" smtClean="0"/>
              <a:t>Pierwszy historyczny władca Polski</a:t>
            </a:r>
          </a:p>
          <a:p>
            <a:r>
              <a:rPr lang="pl-PL" dirty="0" smtClean="0"/>
              <a:t>Zjednoczył historyczne ziemie polskie</a:t>
            </a:r>
          </a:p>
          <a:p>
            <a:r>
              <a:rPr lang="pl-PL" dirty="0" smtClean="0"/>
              <a:t>Przyjął chrzest w 966 r. i wprowadził do Polski chrześcijaństwo</a:t>
            </a:r>
          </a:p>
          <a:p>
            <a:endParaRPr lang="pl-PL" dirty="0"/>
          </a:p>
        </p:txBody>
      </p:sp>
      <p:pic>
        <p:nvPicPr>
          <p:cNvPr id="5" name="Symbol zastępczy zawartości 4" descr="MieszkoI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48064" y="1340768"/>
            <a:ext cx="3397593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Kazimierz Wielki</a:t>
            </a:r>
            <a:endParaRPr lang="pl-PL" dirty="0"/>
          </a:p>
        </p:txBody>
      </p:sp>
      <p:pic>
        <p:nvPicPr>
          <p:cNvPr id="5" name="Symbol zastępczy zawartości 4" descr="KazimierzW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628800"/>
            <a:ext cx="3354622" cy="4525963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 smtClean="0"/>
              <a:t>Powiększył obszar państwa polskiego</a:t>
            </a:r>
          </a:p>
          <a:p>
            <a:r>
              <a:rPr lang="pl-PL" dirty="0" smtClean="0"/>
              <a:t>Wybudował wiele zamków obronnych – „zastał Polskę drewnianą, a zostawił murowaną”</a:t>
            </a:r>
          </a:p>
          <a:p>
            <a:r>
              <a:rPr lang="pl-PL" dirty="0" smtClean="0"/>
              <a:t>Założył Akademię Krakowską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Murowane zamki obronne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87624" y="1628800"/>
            <a:ext cx="4032448" cy="4525963"/>
          </a:xfrm>
        </p:spPr>
        <p:txBody>
          <a:bodyPr>
            <a:normAutofit/>
          </a:bodyPr>
          <a:lstStyle/>
          <a:p>
            <a:r>
              <a:rPr lang="pl-PL" dirty="0" smtClean="0"/>
              <a:t>Zamki budowano w trudno dostępnych miejscach</a:t>
            </a:r>
          </a:p>
          <a:p>
            <a:r>
              <a:rPr lang="pl-PL" dirty="0" smtClean="0"/>
              <a:t>Dawały schronienie ludziom w razie napadu wrogich wojsk</a:t>
            </a:r>
          </a:p>
          <a:p>
            <a:r>
              <a:rPr lang="pl-PL" dirty="0" smtClean="0"/>
              <a:t>Zwiększały obronność kraju</a:t>
            </a:r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  <p:pic>
        <p:nvPicPr>
          <p:cNvPr id="5" name="Symbol zastępczy zawartości 4" descr="zamek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60032" y="2060848"/>
            <a:ext cx="4038600" cy="351358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Władysław Jagiełło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59632" y="1556792"/>
            <a:ext cx="4038600" cy="4525963"/>
          </a:xfrm>
        </p:spPr>
        <p:txBody>
          <a:bodyPr/>
          <a:lstStyle/>
          <a:p>
            <a:r>
              <a:rPr lang="pl-PL" dirty="0" smtClean="0"/>
              <a:t>Zanim został królem Polski był księciem Litwy</a:t>
            </a:r>
          </a:p>
          <a:p>
            <a:r>
              <a:rPr lang="pl-PL" dirty="0" smtClean="0"/>
              <a:t>Połączył Polskę z Litwą</a:t>
            </a:r>
          </a:p>
          <a:p>
            <a:r>
              <a:rPr lang="pl-PL" dirty="0" smtClean="0"/>
              <a:t>Pokonał Krzyżaków pod Grunwaldem</a:t>
            </a:r>
            <a:endParaRPr lang="pl-PL" dirty="0"/>
          </a:p>
        </p:txBody>
      </p:sp>
      <p:pic>
        <p:nvPicPr>
          <p:cNvPr id="5" name="Symbol zastępczy zawartości 4" descr="Jagiełło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24128" y="1556792"/>
            <a:ext cx="3119730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112</Words>
  <Application>Microsoft Office PowerPoint</Application>
  <PresentationFormat>Pokaz na ekranie (4:3)</PresentationFormat>
  <Paragraphs>23</Paragraphs>
  <Slides>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7" baseType="lpstr">
      <vt:lpstr>Motyw pakietu Office</vt:lpstr>
      <vt:lpstr>Polska w Średniowieczu</vt:lpstr>
      <vt:lpstr>Piast</vt:lpstr>
      <vt:lpstr>Mieszko I</vt:lpstr>
      <vt:lpstr>Kazimierz Wielki</vt:lpstr>
      <vt:lpstr>Murowane zamki obronne</vt:lpstr>
      <vt:lpstr>Władysław Jagiełło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Polska w Średniowieczu</dc:title>
  <dc:creator>Your User Name</dc:creator>
  <cp:lastModifiedBy>Cezary</cp:lastModifiedBy>
  <cp:revision>13</cp:revision>
  <dcterms:created xsi:type="dcterms:W3CDTF">2011-07-09T15:08:34Z</dcterms:created>
  <dcterms:modified xsi:type="dcterms:W3CDTF">2011-07-12T08:49:21Z</dcterms:modified>
</cp:coreProperties>
</file>