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67"/>
  </p:notesMasterIdLst>
  <p:sldIdLst>
    <p:sldId id="256" r:id="rId22"/>
    <p:sldId id="257" r:id="rId23"/>
    <p:sldId id="258" r:id="rId24"/>
    <p:sldId id="281" r:id="rId25"/>
    <p:sldId id="259" r:id="rId26"/>
    <p:sldId id="282" r:id="rId27"/>
    <p:sldId id="260" r:id="rId28"/>
    <p:sldId id="283" r:id="rId29"/>
    <p:sldId id="261" r:id="rId30"/>
    <p:sldId id="284" r:id="rId31"/>
    <p:sldId id="262" r:id="rId32"/>
    <p:sldId id="285" r:id="rId33"/>
    <p:sldId id="263" r:id="rId34"/>
    <p:sldId id="286" r:id="rId35"/>
    <p:sldId id="264" r:id="rId36"/>
    <p:sldId id="287" r:id="rId37"/>
    <p:sldId id="265" r:id="rId38"/>
    <p:sldId id="288" r:id="rId39"/>
    <p:sldId id="266" r:id="rId40"/>
    <p:sldId id="289" r:id="rId41"/>
    <p:sldId id="267" r:id="rId42"/>
    <p:sldId id="290" r:id="rId43"/>
    <p:sldId id="268" r:id="rId44"/>
    <p:sldId id="291" r:id="rId45"/>
    <p:sldId id="269" r:id="rId46"/>
    <p:sldId id="292" r:id="rId47"/>
    <p:sldId id="270" r:id="rId48"/>
    <p:sldId id="293" r:id="rId49"/>
    <p:sldId id="271" r:id="rId50"/>
    <p:sldId id="294" r:id="rId51"/>
    <p:sldId id="272" r:id="rId52"/>
    <p:sldId id="295" r:id="rId53"/>
    <p:sldId id="273" r:id="rId54"/>
    <p:sldId id="296" r:id="rId55"/>
    <p:sldId id="274" r:id="rId56"/>
    <p:sldId id="297" r:id="rId57"/>
    <p:sldId id="275" r:id="rId58"/>
    <p:sldId id="298" r:id="rId59"/>
    <p:sldId id="276" r:id="rId60"/>
    <p:sldId id="299" r:id="rId61"/>
    <p:sldId id="277" r:id="rId62"/>
    <p:sldId id="300" r:id="rId63"/>
    <p:sldId id="278" r:id="rId64"/>
    <p:sldId id="279" r:id="rId65"/>
    <p:sldId id="280" r:id="rId6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FF99FF"/>
    <a:srgbClr val="FAFA5C"/>
    <a:srgbClr val="FFFF66"/>
    <a:srgbClr val="0D5F09"/>
    <a:srgbClr val="F9C795"/>
    <a:srgbClr val="0000FF"/>
    <a:srgbClr val="000000"/>
    <a:srgbClr val="A9C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4660"/>
  </p:normalViewPr>
  <p:slideViewPr>
    <p:cSldViewPr>
      <p:cViewPr>
        <p:scale>
          <a:sx n="75" d="100"/>
          <a:sy n="75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9030-1968-403B-919B-D5B25ACBEC90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6A2CA-96BB-4DD7-9EF1-C23AD71315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08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24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26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28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34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36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38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40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27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6A2CA-96BB-4DD7-9EF1-C23AD7131550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55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6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0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0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22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63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9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5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8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microsoft.com/office/2007/relationships/hdphoto" Target="../media/hdphoto1.wdp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microsoft.com/office/2007/relationships/hdphoto" Target="../media/hdphoto1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microsoft.com/office/2007/relationships/hdphoto" Target="../media/hdphoto1.wdp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/>
              <a:t>2011-11-27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colorTemperature colorTemp="5375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8F8200-BB00-41BD-B5EB-CAE177562139}" type="datetimeFigureOut">
              <a:rPr lang="pl-PL" smtClean="0">
                <a:solidFill>
                  <a:srgbClr val="FFFFFF"/>
                </a:solidFill>
              </a:rPr>
              <a:pPr/>
              <a:t>2011-11-27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BFC0E67-0A15-44D1-B35E-A0D92321384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852936"/>
            <a:ext cx="8217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Podróż dookoła  świata</a:t>
            </a:r>
            <a:endParaRPr lang="pl-PL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rati Dei Caraibi - He's A Pir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0">
        <p14:shred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3995936" y="2060848"/>
            <a:ext cx="288032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6452" y="2438886"/>
            <a:ext cx="8372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C000"/>
                </a:solidFill>
                <a:latin typeface="Arial Black" pitchFamily="34" charset="0"/>
              </a:rPr>
              <a:t>Paryż – Nowy Jork 8499km w linii prostej            </a:t>
            </a:r>
          </a:p>
          <a:p>
            <a:pPr algn="ctr"/>
            <a:endParaRPr lang="pl-PL" sz="3600" dirty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FC000"/>
                </a:solidFill>
                <a:latin typeface="Arial Black" pitchFamily="34" charset="0"/>
              </a:rPr>
              <a:t>przewidywany czas podróży samolotem : 8h 30 min</a:t>
            </a:r>
            <a:endParaRPr lang="pl-PL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8" y="44624"/>
            <a:ext cx="188681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7" lon="20345232" rev="51436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90" y="188640"/>
            <a:ext cx="324626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2195736" y="2168860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191683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92D050"/>
                </a:solidFill>
                <a:latin typeface="Arial Black" pitchFamily="34" charset="0"/>
              </a:rPr>
              <a:t>Nowy Jork – Waszyngton 365km drogą samochodową przewidywany czas podróży:    4h 30min</a:t>
            </a:r>
          </a:p>
          <a:p>
            <a:pPr algn="ctr"/>
            <a:endParaRPr lang="pl-PL" sz="3600" dirty="0">
              <a:solidFill>
                <a:srgbClr val="92D05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92D050"/>
                </a:solidFill>
                <a:latin typeface="Arial Black" pitchFamily="34" charset="0"/>
              </a:rPr>
              <a:t>Czas  podróży  samolotem:        1h 30min</a:t>
            </a:r>
            <a:endParaRPr lang="pl-PL" sz="36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3" y="17375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7" lon="20345232" rev="51436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1" y="173756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2051720" y="2276872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9074" y="198884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E13F7D"/>
                </a:solidFill>
                <a:latin typeface="Arial Black" pitchFamily="34" charset="0"/>
              </a:rPr>
              <a:t>Waszyngton – Chicago 1130km drogą samochodową przewidywany czas podróży: 12h</a:t>
            </a:r>
          </a:p>
          <a:p>
            <a:pPr algn="ctr"/>
            <a:endParaRPr lang="pl-PL" sz="3600" dirty="0">
              <a:solidFill>
                <a:srgbClr val="E13F7D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E13F7D"/>
                </a:solidFill>
                <a:latin typeface="Arial Black" pitchFamily="34" charset="0"/>
              </a:rPr>
              <a:t>Czas  podróży  samolotem:     2h 15min</a:t>
            </a:r>
            <a:endParaRPr lang="pl-PL" sz="3600" dirty="0">
              <a:solidFill>
                <a:srgbClr val="E13F7D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5" y="24576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67169" lon="20000636" rev="69187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266"/>
            <a:ext cx="2438400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1691680" y="2276872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2252" y="198884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FF00"/>
                </a:solidFill>
                <a:latin typeface="Arial Black" pitchFamily="34" charset="0"/>
              </a:rPr>
              <a:t>Chicago – Los Angeles 3250km drogą samochodową przewidywany czas podróży: doba 8h</a:t>
            </a:r>
          </a:p>
          <a:p>
            <a:pPr algn="ctr"/>
            <a:endParaRPr lang="pl-PL" sz="3600" dirty="0">
              <a:solidFill>
                <a:srgbClr val="00FF0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FF00"/>
                </a:solidFill>
                <a:latin typeface="Arial Black" pitchFamily="34" charset="0"/>
              </a:rPr>
              <a:t>Czas podróży samolotem:       2h 15min</a:t>
            </a:r>
            <a:endParaRPr lang="pl-PL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6" y="148120"/>
            <a:ext cx="2438400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5" y="21299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681460" y="2420888"/>
            <a:ext cx="290140" cy="288032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65491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BA6824"/>
                </a:solidFill>
                <a:latin typeface="Arial Black" pitchFamily="34" charset="0"/>
              </a:rPr>
              <a:t>Los Angeles – Rio de </a:t>
            </a:r>
            <a:r>
              <a:rPr lang="pl-PL" sz="3600" dirty="0" err="1" smtClean="0">
                <a:solidFill>
                  <a:srgbClr val="BA6824"/>
                </a:solidFill>
                <a:latin typeface="Arial Black" pitchFamily="34" charset="0"/>
              </a:rPr>
              <a:t>Janeiro</a:t>
            </a:r>
            <a:r>
              <a:rPr lang="pl-PL" sz="3600" dirty="0" smtClean="0">
                <a:solidFill>
                  <a:srgbClr val="BA6824"/>
                </a:solidFill>
                <a:latin typeface="Arial Black" pitchFamily="34" charset="0"/>
              </a:rPr>
              <a:t> 10800km w linii prostej </a:t>
            </a:r>
          </a:p>
          <a:p>
            <a:pPr algn="ctr"/>
            <a:endParaRPr lang="pl-PL" sz="3600" dirty="0">
              <a:solidFill>
                <a:srgbClr val="BA6824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BA6824"/>
                </a:solidFill>
                <a:latin typeface="Arial Black" pitchFamily="34" charset="0"/>
              </a:rPr>
              <a:t>przewidywany czas podróży samolotem: 15h 30 min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519">
            <a:off x="425938" y="274712"/>
            <a:ext cx="3156906" cy="2208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969"/>
            <a:ext cx="3356278" cy="2084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3" name="Gwiazda 5-ramienna 2"/>
          <p:cNvSpPr/>
          <p:nvPr/>
        </p:nvSpPr>
        <p:spPr>
          <a:xfrm>
            <a:off x="4427984" y="1916832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2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2605584" y="4181388"/>
            <a:ext cx="288032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26699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Rio de </a:t>
            </a:r>
            <a:r>
              <a:rPr lang="pl-PL" sz="3600" dirty="0" err="1" smtClean="0">
                <a:solidFill>
                  <a:srgbClr val="FF33CC"/>
                </a:solidFill>
                <a:latin typeface="Arial Black" pitchFamily="34" charset="0"/>
              </a:rPr>
              <a:t>Janeiro</a:t>
            </a:r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 – Montevideo 2345km drogą samochodową przewidywany czas podróży: doba 5h</a:t>
            </a:r>
          </a:p>
          <a:p>
            <a:pPr algn="ctr"/>
            <a:endParaRPr lang="pl-PL" sz="3600" dirty="0">
              <a:solidFill>
                <a:srgbClr val="FF33CC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Czas podróży samolotem: </a:t>
            </a:r>
          </a:p>
          <a:p>
            <a:pPr algn="ctr"/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3h 10min</a:t>
            </a:r>
            <a:endParaRPr lang="pl-PL" sz="3600" dirty="0">
              <a:solidFill>
                <a:srgbClr val="FF33CC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7" y="143869"/>
            <a:ext cx="2934990" cy="198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04722"/>
            <a:ext cx="1433736" cy="2381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2483768" y="4570536"/>
            <a:ext cx="152040" cy="1440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2492896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Arial Black" pitchFamily="34" charset="0"/>
              </a:rPr>
              <a:t>Montevideo – Buenos Aires 720km drogą samochodową przewidywany czas podróży :      9h 30min</a:t>
            </a:r>
          </a:p>
          <a:p>
            <a:pPr algn="ctr"/>
            <a:endParaRPr lang="pl-PL" sz="3600" dirty="0">
              <a:latin typeface="Arial Black" pitchFamily="34" charset="0"/>
            </a:endParaRPr>
          </a:p>
          <a:p>
            <a:pPr algn="ctr"/>
            <a:r>
              <a:rPr lang="pl-PL" sz="3600" dirty="0" smtClean="0">
                <a:latin typeface="Arial Black" pitchFamily="34" charset="0"/>
              </a:rPr>
              <a:t>Czas podróży samolotem: 1h</a:t>
            </a:r>
            <a:endParaRPr lang="pl-PL" sz="3600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05525"/>
            <a:ext cx="1656184" cy="2610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7" lon="20345232" rev="51436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101"/>
            <a:ext cx="3096344" cy="2221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2411760" y="4581128"/>
            <a:ext cx="144016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0648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B0F0"/>
                </a:solidFill>
                <a:latin typeface="Arial Black" pitchFamily="34" charset="0"/>
              </a:rPr>
              <a:t>Buenos Aires – Sydney 12800km w linii prostej  </a:t>
            </a:r>
          </a:p>
          <a:p>
            <a:pPr algn="ctr"/>
            <a:r>
              <a:rPr lang="pl-PL" sz="3600" dirty="0" smtClean="0">
                <a:solidFill>
                  <a:srgbClr val="00B0F0"/>
                </a:solidFill>
                <a:latin typeface="Arial Black" pitchFamily="34" charset="0"/>
              </a:rPr>
              <a:t>przewidywany czas podróży samolotem: 35h</a:t>
            </a:r>
            <a:endParaRPr lang="pl-PL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105">
            <a:off x="539552" y="332656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7956376" y="4581128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06084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Sydney – Melbourne 910km drogą samochodową przewidywany czas podróży:  10h 30min </a:t>
            </a:r>
          </a:p>
          <a:p>
            <a:pPr algn="ctr"/>
            <a:endParaRPr lang="pl-PL" sz="3600" dirty="0">
              <a:solidFill>
                <a:srgbClr val="FF33CC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F33CC"/>
                </a:solidFill>
                <a:latin typeface="Arial Black" pitchFamily="34" charset="0"/>
              </a:rPr>
              <a:t>Czas podróży samolotem:        1h 40min</a:t>
            </a:r>
            <a:endParaRPr lang="pl-PL" sz="3600" dirty="0">
              <a:solidFill>
                <a:srgbClr val="FF33CC"/>
              </a:solidFill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73630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2808312" cy="197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7668344" y="458112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63691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FF00"/>
                </a:solidFill>
                <a:latin typeface="Arial Black" pitchFamily="34" charset="0"/>
              </a:rPr>
              <a:t>Melbourne – Tokio 10540km drogą samochodową i promową przewidywany czas podróży:    20 dni</a:t>
            </a:r>
          </a:p>
          <a:p>
            <a:pPr algn="ctr"/>
            <a:endParaRPr lang="pl-PL" sz="3600" dirty="0">
              <a:solidFill>
                <a:srgbClr val="00FF0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FF00"/>
                </a:solidFill>
                <a:latin typeface="Arial Black" pitchFamily="34" charset="0"/>
              </a:rPr>
              <a:t>Czas podróży samolotem: 30h</a:t>
            </a:r>
            <a:endParaRPr lang="pl-PL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8" y="260648"/>
            <a:ext cx="290166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2592288" cy="221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0535" y="1977155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72DE9"/>
                </a:solidFill>
                <a:latin typeface="Arial Black" pitchFamily="34" charset="0"/>
              </a:rPr>
              <a:t>Warszawa - Rzym 1812km drogą samochodową przewidywany czas podróży:</a:t>
            </a:r>
          </a:p>
          <a:p>
            <a:pPr algn="ctr"/>
            <a:r>
              <a:rPr lang="pl-PL" sz="3600" dirty="0" smtClean="0">
                <a:solidFill>
                  <a:srgbClr val="F72DE9"/>
                </a:solidFill>
                <a:latin typeface="Arial Black" pitchFamily="34" charset="0"/>
              </a:rPr>
              <a:t>19h </a:t>
            </a:r>
          </a:p>
          <a:p>
            <a:pPr algn="ctr"/>
            <a:endParaRPr lang="pl-PL" sz="3600" dirty="0">
              <a:solidFill>
                <a:srgbClr val="F72DE9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72DE9"/>
                </a:solidFill>
                <a:latin typeface="Arial Black" pitchFamily="34" charset="0"/>
              </a:rPr>
              <a:t>Czas podróży samolotem:   2h 20min</a:t>
            </a:r>
            <a:endParaRPr lang="pl-PL" sz="3600" dirty="0">
              <a:solidFill>
                <a:srgbClr val="F72DE9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29" y="159362"/>
            <a:ext cx="2600325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305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67162" lon="20000636" rev="69187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4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7596336" y="2415952"/>
            <a:ext cx="288032" cy="2209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7739" y="253296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Arial Black" pitchFamily="34" charset="0"/>
              </a:rPr>
              <a:t>Tokio – Pekin 3500km </a:t>
            </a:r>
          </a:p>
          <a:p>
            <a:pPr algn="ctr"/>
            <a:r>
              <a:rPr lang="pl-PL" sz="3600" dirty="0" smtClean="0">
                <a:solidFill>
                  <a:srgbClr val="0000FF"/>
                </a:solidFill>
                <a:latin typeface="Arial Black" pitchFamily="34" charset="0"/>
              </a:rPr>
              <a:t>drogą samochodową i promową przewidywany czas podróży:      2 dni 1h</a:t>
            </a:r>
          </a:p>
          <a:p>
            <a:pPr algn="ctr"/>
            <a:endParaRPr lang="pl-PL" sz="36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00FF"/>
                </a:solidFill>
                <a:latin typeface="Arial Black" pitchFamily="34" charset="0"/>
              </a:rPr>
              <a:t>Czas podróży samolotem: 4h</a:t>
            </a:r>
            <a:endParaRPr lang="pl-PL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154">
            <a:off x="683568" y="188640"/>
            <a:ext cx="2592288" cy="221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66" y="260648"/>
            <a:ext cx="2769662" cy="221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6948264" y="2348880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205097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9C795"/>
                </a:solidFill>
                <a:latin typeface="Arial Black" pitchFamily="34" charset="0"/>
              </a:rPr>
              <a:t>Pekin – Delhi 3800km </a:t>
            </a:r>
          </a:p>
          <a:p>
            <a:pPr algn="ctr"/>
            <a:r>
              <a:rPr lang="pl-PL" sz="3600" dirty="0" smtClean="0">
                <a:solidFill>
                  <a:srgbClr val="F9C795"/>
                </a:solidFill>
                <a:latin typeface="Arial Black" pitchFamily="34" charset="0"/>
              </a:rPr>
              <a:t>w linii prostej  </a:t>
            </a:r>
          </a:p>
          <a:p>
            <a:pPr algn="ctr"/>
            <a:r>
              <a:rPr lang="pl-PL" sz="3600" dirty="0" smtClean="0">
                <a:solidFill>
                  <a:srgbClr val="F9C795"/>
                </a:solidFill>
                <a:latin typeface="Arial Black" pitchFamily="34" charset="0"/>
              </a:rPr>
              <a:t>przewidywany czas podróży:  </a:t>
            </a:r>
          </a:p>
          <a:p>
            <a:pPr algn="ctr"/>
            <a:r>
              <a:rPr lang="pl-PL" sz="3600" dirty="0" smtClean="0">
                <a:solidFill>
                  <a:srgbClr val="F9C795"/>
                </a:solidFill>
                <a:latin typeface="Arial Black" pitchFamily="34" charset="0"/>
              </a:rPr>
              <a:t>3 dni  14h </a:t>
            </a:r>
          </a:p>
          <a:p>
            <a:pPr algn="ctr"/>
            <a:endParaRPr lang="pl-PL" sz="3600" dirty="0" smtClean="0">
              <a:solidFill>
                <a:srgbClr val="F9C795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9C795"/>
                </a:solidFill>
                <a:latin typeface="Arial Black" pitchFamily="34" charset="0"/>
              </a:rPr>
              <a:t>przewidywany czas podróży samolotem: 13h</a:t>
            </a:r>
            <a:endParaRPr lang="pl-PL" sz="3600" dirty="0">
              <a:solidFill>
                <a:srgbClr val="F9C795"/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179">
            <a:off x="1413542" y="131465"/>
            <a:ext cx="245745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6012160" y="2636912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3453" y="198884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Delhi – Johannesburg 8270km </a:t>
            </a: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w linii prostej </a:t>
            </a: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przewidywany czas podróży:     8 dni  5h</a:t>
            </a:r>
          </a:p>
          <a:p>
            <a:pPr algn="ctr"/>
            <a:endParaRPr lang="pl-PL" sz="3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przewidywany czas podróży samolotem: 20h</a:t>
            </a:r>
            <a:endParaRPr lang="pl-PL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47">
            <a:off x="1257307" y="152686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757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4572000" y="4365104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05097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D5F09"/>
                </a:solidFill>
                <a:latin typeface="Arial Black" pitchFamily="34" charset="0"/>
              </a:rPr>
              <a:t>Johannesburg – Akra 10285km drogą samochodową przewidywany czas podróży: </a:t>
            </a:r>
          </a:p>
          <a:p>
            <a:pPr algn="ctr"/>
            <a:r>
              <a:rPr lang="pl-PL" sz="3600" dirty="0" smtClean="0">
                <a:solidFill>
                  <a:srgbClr val="0D5F09"/>
                </a:solidFill>
                <a:latin typeface="Arial Black" pitchFamily="34" charset="0"/>
              </a:rPr>
              <a:t>6 dni 5h</a:t>
            </a:r>
          </a:p>
          <a:p>
            <a:pPr algn="ctr"/>
            <a:endParaRPr lang="pl-PL" sz="3600" dirty="0">
              <a:solidFill>
                <a:srgbClr val="0D5F09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D5F09"/>
                </a:solidFill>
                <a:latin typeface="Arial Black" pitchFamily="34" charset="0"/>
              </a:rPr>
              <a:t>Czas podróży samolotem:      10h 25min</a:t>
            </a:r>
            <a:endParaRPr lang="pl-PL" sz="3600" dirty="0">
              <a:solidFill>
                <a:srgbClr val="0D5F09"/>
              </a:solidFill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3"/>
            <a:ext cx="273630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3955"/>
            <a:ext cx="2592288" cy="1884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3851920" y="3284984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6959" y="2550249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AFA5C"/>
                </a:solidFill>
                <a:latin typeface="Arial Black" pitchFamily="34" charset="0"/>
              </a:rPr>
              <a:t>Akra – Kair 4250km </a:t>
            </a:r>
          </a:p>
          <a:p>
            <a:pPr algn="ctr"/>
            <a:r>
              <a:rPr lang="pl-PL" sz="3600" dirty="0" smtClean="0">
                <a:solidFill>
                  <a:srgbClr val="FAFA5C"/>
                </a:solidFill>
                <a:latin typeface="Arial Black" pitchFamily="34" charset="0"/>
              </a:rPr>
              <a:t>w linii prostej </a:t>
            </a:r>
          </a:p>
          <a:p>
            <a:pPr algn="ctr"/>
            <a:r>
              <a:rPr lang="pl-PL" sz="3600" dirty="0" smtClean="0">
                <a:solidFill>
                  <a:srgbClr val="FAFA5C"/>
                </a:solidFill>
                <a:latin typeface="Arial Black" pitchFamily="34" charset="0"/>
              </a:rPr>
              <a:t>przewidywany czas podróży: </a:t>
            </a:r>
          </a:p>
          <a:p>
            <a:pPr algn="ctr"/>
            <a:r>
              <a:rPr lang="pl-PL" sz="3600" dirty="0" smtClean="0">
                <a:solidFill>
                  <a:srgbClr val="FAFA5C"/>
                </a:solidFill>
                <a:latin typeface="Arial Black" pitchFamily="34" charset="0"/>
              </a:rPr>
              <a:t>4 dni 6h </a:t>
            </a:r>
          </a:p>
          <a:p>
            <a:pPr algn="ctr"/>
            <a:endParaRPr lang="pl-PL" sz="3600" dirty="0" smtClean="0">
              <a:solidFill>
                <a:srgbClr val="FAFA5C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AFA5C"/>
                </a:solidFill>
                <a:latin typeface="Arial Black" pitchFamily="34" charset="0"/>
              </a:rPr>
              <a:t>Czas podróży samolotem: 15h</a:t>
            </a:r>
            <a:endParaRPr lang="pl-PL" sz="3600" dirty="0">
              <a:solidFill>
                <a:srgbClr val="FAFA5C"/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550">
            <a:off x="1380753" y="392151"/>
            <a:ext cx="2446489" cy="196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59" lon="20695321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2664296" cy="196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4312320" y="2220244"/>
            <a:ext cx="254248" cy="20394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4752020" y="2636912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41101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Kair – Moskwa 3340km </a:t>
            </a:r>
          </a:p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w linii prostej </a:t>
            </a:r>
          </a:p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przewidywany czas podróży: </a:t>
            </a:r>
          </a:p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3 dni 8h</a:t>
            </a:r>
          </a:p>
          <a:p>
            <a:pPr algn="ctr"/>
            <a:endParaRPr lang="pl-PL" sz="3600" dirty="0">
              <a:solidFill>
                <a:srgbClr val="FF99FF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Czas podróży samolotem: </a:t>
            </a:r>
          </a:p>
          <a:p>
            <a:pPr algn="ctr"/>
            <a:r>
              <a:rPr lang="pl-PL" sz="3600" dirty="0" smtClean="0">
                <a:solidFill>
                  <a:srgbClr val="FF99FF"/>
                </a:solidFill>
                <a:latin typeface="Arial Black" pitchFamily="34" charset="0"/>
              </a:rPr>
              <a:t>4h 30min</a:t>
            </a:r>
            <a:endParaRPr lang="pl-PL" sz="3600" dirty="0">
              <a:solidFill>
                <a:srgbClr val="FF99FF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4" lon="20695324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83" y="16043"/>
            <a:ext cx="1747376" cy="2332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30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4896036" y="1772816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6454" y="206084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Moskwa – Warszawa 1170km drogą samochodową przewidywany czas podróży : doba 4h</a:t>
            </a:r>
          </a:p>
          <a:p>
            <a:pPr algn="ctr"/>
            <a:endParaRPr lang="pl-PL" sz="3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Czas podróży samolotem: </a:t>
            </a: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9h 30min</a:t>
            </a:r>
            <a:endParaRPr lang="pl-PL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"/>
            <a:ext cx="1500737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77966" lon="20695322" rev="330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2607409" cy="196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8247" y="1568981"/>
            <a:ext cx="7498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Arial Black" pitchFamily="34" charset="0"/>
              </a:rPr>
              <a:t>W ten sposób przebyliśmy około 91810km ta podróż przebyta samolotem zajęła nam 7dni 17h 20min, a przebyta samochodem i promem zajęła nam (na odległościach podanych tylko samolotem, liczymy czas przebyty samolotem) </a:t>
            </a:r>
          </a:p>
          <a:p>
            <a:pPr algn="ctr"/>
            <a:r>
              <a:rPr lang="pl-PL" sz="3200" dirty="0" smtClean="0">
                <a:latin typeface="Arial Black" pitchFamily="34" charset="0"/>
              </a:rPr>
              <a:t>58dni 8h 30min</a:t>
            </a:r>
            <a:endParaRPr lang="pl-PL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340768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To  koniec  wyprawy dookoła  świata</a:t>
            </a:r>
            <a:endParaRPr lang="pl-PL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35896" y="635171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Black" pitchFamily="34" charset="0"/>
              </a:rPr>
              <a:t>    </a:t>
            </a:r>
            <a:r>
              <a:rPr lang="pl-PL" sz="2400" dirty="0" smtClean="0">
                <a:latin typeface="Arial Black" pitchFamily="34" charset="0"/>
              </a:rPr>
              <a:t>Pracę </a:t>
            </a:r>
            <a:r>
              <a:rPr lang="pl-PL" sz="2400" dirty="0" smtClean="0">
                <a:latin typeface="Arial Black" pitchFamily="34" charset="0"/>
              </a:rPr>
              <a:t>wykonał Jaś </a:t>
            </a:r>
            <a:r>
              <a:rPr lang="pl-PL" sz="2400" dirty="0" err="1" smtClean="0">
                <a:latin typeface="Arial Black" pitchFamily="34" charset="0"/>
              </a:rPr>
              <a:t>Anyszka</a:t>
            </a:r>
            <a:endParaRPr lang="pl-PL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7456" y="198884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B050"/>
                </a:solidFill>
                <a:latin typeface="Arial Black" pitchFamily="34" charset="0"/>
              </a:rPr>
              <a:t>Rzym – Algier  1697km </a:t>
            </a:r>
          </a:p>
          <a:p>
            <a:pPr algn="ctr"/>
            <a:r>
              <a:rPr lang="pl-PL" sz="3600" dirty="0" smtClean="0">
                <a:solidFill>
                  <a:srgbClr val="00B050"/>
                </a:solidFill>
                <a:latin typeface="Arial Black" pitchFamily="34" charset="0"/>
              </a:rPr>
              <a:t>drogą  samochodową i promową</a:t>
            </a:r>
          </a:p>
          <a:p>
            <a:pPr algn="ctr"/>
            <a:r>
              <a:rPr lang="pl-PL" sz="3600" dirty="0">
                <a:solidFill>
                  <a:srgbClr val="00B050"/>
                </a:solidFill>
                <a:latin typeface="Arial Black" pitchFamily="34" charset="0"/>
              </a:rPr>
              <a:t>p</a:t>
            </a:r>
            <a:r>
              <a:rPr lang="pl-PL" sz="3600" dirty="0" smtClean="0">
                <a:solidFill>
                  <a:srgbClr val="00B050"/>
                </a:solidFill>
                <a:latin typeface="Arial Black" pitchFamily="34" charset="0"/>
              </a:rPr>
              <a:t>rzewidywany czas podróży:</a:t>
            </a:r>
          </a:p>
          <a:p>
            <a:pPr algn="ctr"/>
            <a:r>
              <a:rPr lang="pl-PL" sz="3600" dirty="0" smtClean="0">
                <a:solidFill>
                  <a:srgbClr val="00B050"/>
                </a:solidFill>
                <a:latin typeface="Arial Black" pitchFamily="34" charset="0"/>
              </a:rPr>
              <a:t>doba</a:t>
            </a:r>
          </a:p>
          <a:p>
            <a:pPr algn="ctr"/>
            <a:endParaRPr lang="pl-PL" sz="36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00B050"/>
                </a:solidFill>
                <a:latin typeface="Arial Black" pitchFamily="34" charset="0"/>
              </a:rPr>
              <a:t>Czas podróży samolotem:  2h</a:t>
            </a:r>
            <a:endParaRPr lang="pl-PL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238053"/>
            <a:ext cx="269438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7" lon="20345232" rev="51436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8185"/>
            <a:ext cx="4958417" cy="164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404664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4067944" y="2420888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1258" y="191683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  <a:latin typeface="Arial Black" pitchFamily="34" charset="0"/>
              </a:rPr>
              <a:t>Algier – Barcelona 1290km drogą samochodową i promową przewidywany czas podróży:</a:t>
            </a:r>
          </a:p>
          <a:p>
            <a:pPr algn="ctr"/>
            <a:r>
              <a:rPr lang="pl-PL" sz="3600" dirty="0" smtClean="0">
                <a:solidFill>
                  <a:srgbClr val="7030A0"/>
                </a:solidFill>
                <a:latin typeface="Arial Black" pitchFamily="34" charset="0"/>
              </a:rPr>
              <a:t>19h 40min </a:t>
            </a:r>
          </a:p>
          <a:p>
            <a:pPr algn="ctr"/>
            <a:endParaRPr lang="pl-PL" sz="36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7030A0"/>
                </a:solidFill>
                <a:latin typeface="Arial Black" pitchFamily="34" charset="0"/>
              </a:rPr>
              <a:t>Czas podróży samolotem: </a:t>
            </a:r>
          </a:p>
          <a:p>
            <a:pPr algn="ctr"/>
            <a:r>
              <a:rPr lang="pl-PL" sz="3600" dirty="0" smtClean="0">
                <a:solidFill>
                  <a:srgbClr val="7030A0"/>
                </a:solidFill>
                <a:latin typeface="Arial Black" pitchFamily="34" charset="0"/>
              </a:rPr>
              <a:t>1h 30min </a:t>
            </a:r>
            <a:endParaRPr lang="pl-PL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03244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67165" lon="20000636" rev="69187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1" y="1"/>
            <a:ext cx="1599963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74490" lon="1533539" rev="206562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425500"/>
            <a:ext cx="12169352" cy="6192688"/>
          </a:xfrm>
          <a:prstGeom prst="rect">
            <a:avLst/>
          </a:prstGeom>
        </p:spPr>
      </p:pic>
      <p:sp>
        <p:nvSpPr>
          <p:cNvPr id="2" name="Gwiazda 5-ramienna 1"/>
          <p:cNvSpPr/>
          <p:nvPr/>
        </p:nvSpPr>
        <p:spPr>
          <a:xfrm>
            <a:off x="3851920" y="2276872"/>
            <a:ext cx="216024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4085" y="1888379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00"/>
                </a:solidFill>
                <a:latin typeface="Arial Black" pitchFamily="34" charset="0"/>
              </a:rPr>
              <a:t>Barcelona – Paryż  1036km</a:t>
            </a:r>
          </a:p>
          <a:p>
            <a:pPr algn="ctr"/>
            <a:r>
              <a:rPr lang="pl-PL" sz="3600" dirty="0">
                <a:solidFill>
                  <a:srgbClr val="FFFF00"/>
                </a:solidFill>
                <a:latin typeface="Arial Black" pitchFamily="34" charset="0"/>
              </a:rPr>
              <a:t>d</a:t>
            </a:r>
            <a:r>
              <a:rPr lang="pl-PL" sz="3600" dirty="0" smtClean="0">
                <a:solidFill>
                  <a:srgbClr val="FFFF00"/>
                </a:solidFill>
                <a:latin typeface="Arial Black" pitchFamily="34" charset="0"/>
              </a:rPr>
              <a:t>rogą samochodową przewidywany czas podróży:</a:t>
            </a:r>
          </a:p>
          <a:p>
            <a:pPr algn="ctr"/>
            <a:r>
              <a:rPr lang="pl-PL" sz="3600" dirty="0" smtClean="0">
                <a:solidFill>
                  <a:srgbClr val="FFFF00"/>
                </a:solidFill>
                <a:latin typeface="Arial Black" pitchFamily="34" charset="0"/>
              </a:rPr>
              <a:t>10h 30min</a:t>
            </a:r>
          </a:p>
          <a:p>
            <a:pPr algn="ctr"/>
            <a:endParaRPr lang="pl-PL" sz="36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pl-PL" sz="3600" dirty="0" smtClean="0">
                <a:solidFill>
                  <a:srgbClr val="FFFF00"/>
                </a:solidFill>
                <a:latin typeface="Arial Black" pitchFamily="34" charset="0"/>
              </a:rPr>
              <a:t>Czas podróży samolotem:  1h 15 min</a:t>
            </a:r>
            <a:endParaRPr lang="pl-PL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192"/>
            <a:ext cx="1624074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5" lon="20345232" rev="5143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70" y="55192"/>
            <a:ext cx="1762884" cy="180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legendy</Template>
  <TotalTime>3836</TotalTime>
  <Words>461</Words>
  <Application>Microsoft Office PowerPoint</Application>
  <PresentationFormat>Pokaz na ekranie (4:3)</PresentationFormat>
  <Paragraphs>113</Paragraphs>
  <Slides>45</Slides>
  <Notes>22</Notes>
  <HiddenSlides>0</HiddenSlides>
  <MMClips>1</MMClips>
  <ScaleCrop>false</ScaleCrop>
  <HeadingPairs>
    <vt:vector size="4" baseType="variant">
      <vt:variant>
        <vt:lpstr>Motyw</vt:lpstr>
      </vt:variant>
      <vt:variant>
        <vt:i4>21</vt:i4>
      </vt:variant>
      <vt:variant>
        <vt:lpstr>Tytuły slajdów</vt:lpstr>
      </vt:variant>
      <vt:variant>
        <vt:i4>45</vt:i4>
      </vt:variant>
    </vt:vector>
  </HeadingPairs>
  <TitlesOfParts>
    <vt:vector size="66" baseType="lpstr">
      <vt:lpstr>Horyzont</vt:lpstr>
      <vt:lpstr>1_Horyzont</vt:lpstr>
      <vt:lpstr>2_Horyzont</vt:lpstr>
      <vt:lpstr>3_Horyzont</vt:lpstr>
      <vt:lpstr>4_Horyzont</vt:lpstr>
      <vt:lpstr>5_Horyzont</vt:lpstr>
      <vt:lpstr>6_Horyzont</vt:lpstr>
      <vt:lpstr>7_Horyzont</vt:lpstr>
      <vt:lpstr>8_Horyzont</vt:lpstr>
      <vt:lpstr>9_Horyzont</vt:lpstr>
      <vt:lpstr>10_Horyzont</vt:lpstr>
      <vt:lpstr>11_Horyzont</vt:lpstr>
      <vt:lpstr>12_Horyzont</vt:lpstr>
      <vt:lpstr>13_Horyzont</vt:lpstr>
      <vt:lpstr>14_Horyzont</vt:lpstr>
      <vt:lpstr>15_Horyzont</vt:lpstr>
      <vt:lpstr>16_Horyzont</vt:lpstr>
      <vt:lpstr>17_Horyzont</vt:lpstr>
      <vt:lpstr>18_Horyzont</vt:lpstr>
      <vt:lpstr>19_Horyzont</vt:lpstr>
      <vt:lpstr>20_Horyzont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Jaś</dc:creator>
  <cp:lastModifiedBy>Jaś</cp:lastModifiedBy>
  <cp:revision>71</cp:revision>
  <dcterms:created xsi:type="dcterms:W3CDTF">2011-11-02T20:43:05Z</dcterms:created>
  <dcterms:modified xsi:type="dcterms:W3CDTF">2011-11-27T18:04:24Z</dcterms:modified>
</cp:coreProperties>
</file>