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AF8AA9-09DB-4A14-AA57-3845A00F142F}" type="datetimeFigureOut">
              <a:rPr lang="pl-PL" smtClean="0"/>
              <a:pPr/>
              <a:t>2011-12-21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315A083-5852-49DB-8374-907A8CF18B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Piękny Umysł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Ron Howard</a:t>
            </a:r>
            <a:endParaRPr lang="pl-PL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330728" cy="329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 Filmie: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643050"/>
            <a:ext cx="7239000" cy="4846320"/>
          </a:xfrm>
        </p:spPr>
        <p:txBody>
          <a:bodyPr>
            <a:noAutofit/>
          </a:bodyPr>
          <a:lstStyle/>
          <a:p>
            <a:r>
              <a:rPr lang="pl-PL" sz="2200" dirty="0" smtClean="0"/>
              <a:t>Amerykański film biograficzny wyprodukowany w 2001 roku. Oparty częściowo na biografii profesora Johna </a:t>
            </a:r>
            <a:r>
              <a:rPr lang="pl-PL" sz="2200" dirty="0" err="1" smtClean="0"/>
              <a:t>Nasha</a:t>
            </a:r>
            <a:r>
              <a:rPr lang="pl-PL" sz="2200" dirty="0" smtClean="0"/>
              <a:t> </a:t>
            </a:r>
            <a:r>
              <a:rPr lang="pl-PL" sz="2200" dirty="0" err="1" smtClean="0"/>
              <a:t>Jr</a:t>
            </a:r>
            <a:r>
              <a:rPr lang="pl-PL" sz="2200" dirty="0" smtClean="0"/>
              <a:t>. - matematyka i noblisty w dziedzinie ekonomii.</a:t>
            </a:r>
            <a:r>
              <a:rPr lang="pl-PL" sz="2200" i="1" dirty="0" smtClean="0"/>
              <a:t> Piękny umysł</a:t>
            </a:r>
            <a:r>
              <a:rPr lang="pl-PL" sz="2200" dirty="0" smtClean="0"/>
              <a:t> powstał na podstawie książki Sylvii </a:t>
            </a:r>
            <a:r>
              <a:rPr lang="pl-PL" sz="2200" dirty="0" err="1" smtClean="0"/>
              <a:t>Nasar</a:t>
            </a:r>
            <a:r>
              <a:rPr lang="pl-PL" sz="2200" dirty="0" smtClean="0"/>
              <a:t> pod tym samym tytułem z 1998, która opisuje </a:t>
            </a:r>
            <a:r>
              <a:rPr lang="pl-PL" sz="2200" dirty="0" err="1" smtClean="0"/>
              <a:t>Nasha</a:t>
            </a:r>
            <a:r>
              <a:rPr lang="pl-PL" sz="2200" dirty="0" smtClean="0"/>
              <a:t> jako matematyka oraz jego życie prywatne. W odróżnieniu od książki (która jest typową biografią) w filmie przemilczano wiele wątków (między innymi skłonności homoseksualne głównego bohatera oraz jego nieślubne dziecko), wiele uproszczono, a wielu nadano charakter bardziej fabularny, powodując tym samym odejście od dokumentalnej formuły książki.</a:t>
            </a:r>
            <a:endParaRPr lang="pl-PL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Fabuła: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Film jest oparty na biografii profesora, Johna </a:t>
            </a:r>
            <a:r>
              <a:rPr lang="pl-PL" sz="2000" dirty="0" err="1" smtClean="0"/>
              <a:t>Nasha</a:t>
            </a:r>
            <a:r>
              <a:rPr lang="pl-PL" sz="2000" dirty="0" smtClean="0"/>
              <a:t> </a:t>
            </a:r>
            <a:r>
              <a:rPr lang="pl-PL" sz="2000" dirty="0" err="1" smtClean="0"/>
              <a:t>Jr</a:t>
            </a:r>
            <a:r>
              <a:rPr lang="pl-PL" sz="2000" dirty="0" smtClean="0"/>
              <a:t> – amerykańskiego matematyka i ekonomisty, noblisty i twórcy pojęcia równowaga </a:t>
            </a:r>
            <a:r>
              <a:rPr lang="pl-PL" sz="2000" dirty="0" err="1" smtClean="0"/>
              <a:t>Nasha</a:t>
            </a:r>
            <a:r>
              <a:rPr lang="pl-PL" sz="2000" dirty="0" smtClean="0"/>
              <a:t>. Przedstawia jego życie i pracę. W roku 1947 cierpiący na schizofrenię John </a:t>
            </a:r>
            <a:r>
              <a:rPr lang="pl-PL" sz="2000" dirty="0" err="1" smtClean="0"/>
              <a:t>Nash</a:t>
            </a:r>
            <a:r>
              <a:rPr lang="pl-PL" sz="2000" dirty="0" smtClean="0"/>
              <a:t> </a:t>
            </a:r>
            <a:r>
              <a:rPr lang="pl-PL" sz="2000" dirty="0" err="1" smtClean="0"/>
              <a:t>Jr</a:t>
            </a:r>
            <a:r>
              <a:rPr lang="pl-PL" sz="2000" dirty="0" smtClean="0"/>
              <a:t> przybywa na Uniwersytet Princeton, aby zacząć podyplomowe studia matematyczne. Wręcz obsesyjnie myśli o dokonaniu zadziwiającego odkrycia naukowego, który wszystkich powaliłby na kolana. W ten sposób raz na zawsze mógłby ustalić swoją pozycję i znaczenie w środowisku naukowym. Jego życie towarzyskie ogranicza się niemal całkowicie do kontaktu z urojonym sublokatorem, Charlesem (w tej roli Paul </a:t>
            </a:r>
            <a:r>
              <a:rPr lang="pl-PL" sz="2000" dirty="0" err="1" smtClean="0"/>
              <a:t>Bettany</a:t>
            </a:r>
            <a:r>
              <a:rPr lang="pl-PL" sz="2000" dirty="0" smtClean="0"/>
              <a:t>). Pewnego wieczoru w pubie, obserwując rywalizację kolegów o względy ponętnej blondynki, </a:t>
            </a:r>
            <a:r>
              <a:rPr lang="pl-PL" sz="2000" dirty="0" err="1" smtClean="0"/>
              <a:t>Nash</a:t>
            </a:r>
            <a:r>
              <a:rPr lang="pl-PL" sz="2000" dirty="0" smtClean="0"/>
              <a:t> doznaje olśnienia. W rezultacie powstaje praca na temat teorii gier.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Nagrody i nominacje: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W sumie </a:t>
            </a:r>
            <a:r>
              <a:rPr lang="pl-PL" sz="2000" i="1" dirty="0" smtClean="0"/>
              <a:t>Piękny umysł</a:t>
            </a:r>
            <a:r>
              <a:rPr lang="pl-PL" sz="2000" dirty="0" smtClean="0"/>
              <a:t> zdobył 48 nominacji, z czego wygrał 27 razy.</a:t>
            </a:r>
            <a:br>
              <a:rPr lang="pl-PL" sz="2000" dirty="0" smtClean="0"/>
            </a:br>
            <a:r>
              <a:rPr lang="pl-PL" sz="2000" dirty="0" smtClean="0"/>
              <a:t>Zdobył:</a:t>
            </a:r>
            <a:br>
              <a:rPr lang="pl-PL" sz="2000" dirty="0" smtClean="0"/>
            </a:br>
            <a:r>
              <a:rPr lang="pl-PL" sz="2000" dirty="0" smtClean="0"/>
              <a:t>4 </a:t>
            </a:r>
            <a:r>
              <a:rPr lang="pl-PL" sz="2000" dirty="0" err="1" smtClean="0"/>
              <a:t>Oscary</a:t>
            </a:r>
            <a:r>
              <a:rPr lang="pl-PL" sz="2000" dirty="0" smtClean="0"/>
              <a:t> w 2001 roku</a:t>
            </a:r>
            <a:br>
              <a:rPr lang="pl-PL" sz="2000" dirty="0" smtClean="0"/>
            </a:br>
            <a:r>
              <a:rPr lang="pl-PL" sz="2000" dirty="0" smtClean="0"/>
              <a:t>5 Złotych Globów w 2001roku</a:t>
            </a:r>
            <a:br>
              <a:rPr lang="pl-PL" sz="2000" dirty="0" smtClean="0"/>
            </a:br>
            <a:r>
              <a:rPr lang="pl-PL" sz="2000" dirty="0" smtClean="0"/>
              <a:t>2 </a:t>
            </a:r>
            <a:r>
              <a:rPr lang="pl-PL" sz="2000" dirty="0" err="1" smtClean="0"/>
              <a:t>Bafty</a:t>
            </a:r>
            <a:r>
              <a:rPr lang="pl-PL" sz="2000" dirty="0" smtClean="0"/>
              <a:t> w 2001 roku</a:t>
            </a:r>
            <a:br>
              <a:rPr lang="pl-PL" sz="2000" dirty="0" smtClean="0"/>
            </a:br>
            <a:r>
              <a:rPr lang="pl-PL" sz="2000" dirty="0" smtClean="0"/>
              <a:t>1 </a:t>
            </a:r>
            <a:r>
              <a:rPr lang="pl-PL" sz="2000" dirty="0" err="1" smtClean="0"/>
              <a:t>Afi</a:t>
            </a:r>
            <a:r>
              <a:rPr lang="pl-PL" sz="2000" dirty="0" smtClean="0"/>
              <a:t> w 2001 roku</a:t>
            </a:r>
            <a:br>
              <a:rPr lang="pl-PL" sz="2000" dirty="0" smtClean="0"/>
            </a:br>
            <a:r>
              <a:rPr lang="pl-PL" sz="2000" dirty="0" smtClean="0"/>
              <a:t>2 Złote Satelity w 2001 roku</a:t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Obsada: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200" dirty="0" smtClean="0"/>
              <a:t>Russell </a:t>
            </a:r>
            <a:r>
              <a:rPr lang="pl-PL" sz="2200" dirty="0" err="1" smtClean="0"/>
              <a:t>Crowe</a:t>
            </a:r>
            <a:r>
              <a:rPr lang="pl-PL" sz="2200" dirty="0" smtClean="0"/>
              <a:t> jako John </a:t>
            </a:r>
            <a:r>
              <a:rPr lang="pl-PL" sz="2200" dirty="0" err="1" smtClean="0"/>
              <a:t>Forbes</a:t>
            </a:r>
            <a:r>
              <a:rPr lang="pl-PL" sz="2200" dirty="0" smtClean="0"/>
              <a:t> </a:t>
            </a:r>
            <a:r>
              <a:rPr lang="pl-PL" sz="2200" dirty="0" err="1" smtClean="0"/>
              <a:t>Nash</a:t>
            </a:r>
            <a:endParaRPr lang="pl-PL" sz="2200" dirty="0" smtClean="0"/>
          </a:p>
          <a:p>
            <a:r>
              <a:rPr lang="pl-PL" sz="2200" dirty="0" smtClean="0"/>
              <a:t>Ed Harris jako </a:t>
            </a:r>
            <a:r>
              <a:rPr lang="pl-PL" sz="2200" dirty="0" err="1" smtClean="0"/>
              <a:t>Parcher</a:t>
            </a:r>
            <a:endParaRPr lang="pl-PL" sz="2200" dirty="0" smtClean="0"/>
          </a:p>
          <a:p>
            <a:r>
              <a:rPr lang="pl-PL" sz="2200" dirty="0" smtClean="0"/>
              <a:t>Jennifer </a:t>
            </a:r>
            <a:r>
              <a:rPr lang="pl-PL" sz="2200" dirty="0" err="1" smtClean="0"/>
              <a:t>Connelly</a:t>
            </a:r>
            <a:r>
              <a:rPr lang="pl-PL" sz="2200" dirty="0" smtClean="0"/>
              <a:t> jako Alicia </a:t>
            </a:r>
            <a:r>
              <a:rPr lang="pl-PL" sz="2200" dirty="0" err="1" smtClean="0"/>
              <a:t>Nash</a:t>
            </a:r>
            <a:endParaRPr lang="pl-PL" sz="2200" dirty="0" smtClean="0"/>
          </a:p>
          <a:p>
            <a:r>
              <a:rPr lang="pl-PL" sz="2200" dirty="0" smtClean="0"/>
              <a:t>Christopher </a:t>
            </a:r>
            <a:r>
              <a:rPr lang="pl-PL" sz="2200" dirty="0" err="1" smtClean="0"/>
              <a:t>Plummer</a:t>
            </a:r>
            <a:r>
              <a:rPr lang="pl-PL" sz="2200" dirty="0" smtClean="0"/>
              <a:t> jako </a:t>
            </a:r>
            <a:r>
              <a:rPr lang="pl-PL" sz="2200" dirty="0" err="1" smtClean="0"/>
              <a:t>Dr</a:t>
            </a:r>
            <a:r>
              <a:rPr lang="pl-PL" sz="2200" dirty="0" smtClean="0"/>
              <a:t>. </a:t>
            </a:r>
            <a:r>
              <a:rPr lang="pl-PL" sz="2200" dirty="0" err="1" smtClean="0"/>
              <a:t>Rosen</a:t>
            </a:r>
            <a:endParaRPr lang="pl-PL" sz="2200" dirty="0" smtClean="0"/>
          </a:p>
          <a:p>
            <a:r>
              <a:rPr lang="pl-PL" sz="2200" dirty="0" smtClean="0"/>
              <a:t>Paul </a:t>
            </a:r>
            <a:r>
              <a:rPr lang="pl-PL" sz="2200" dirty="0" err="1" smtClean="0"/>
              <a:t>Bettany</a:t>
            </a:r>
            <a:r>
              <a:rPr lang="pl-PL" sz="2200" dirty="0" smtClean="0"/>
              <a:t> jako Charles</a:t>
            </a:r>
          </a:p>
          <a:p>
            <a:r>
              <a:rPr lang="pl-PL" sz="2200" dirty="0" smtClean="0"/>
              <a:t>Adam </a:t>
            </a:r>
            <a:r>
              <a:rPr lang="pl-PL" sz="2200" dirty="0" err="1" smtClean="0"/>
              <a:t>Goldberg</a:t>
            </a:r>
            <a:r>
              <a:rPr lang="pl-PL" sz="2200" dirty="0" smtClean="0"/>
              <a:t> jako Sol</a:t>
            </a:r>
          </a:p>
          <a:p>
            <a:r>
              <a:rPr lang="pl-PL" sz="2200" dirty="0" err="1" smtClean="0"/>
              <a:t>Josh</a:t>
            </a:r>
            <a:r>
              <a:rPr lang="pl-PL" sz="2200" dirty="0" smtClean="0"/>
              <a:t> Lucas jako Hansen</a:t>
            </a:r>
          </a:p>
          <a:p>
            <a:r>
              <a:rPr lang="pl-PL" sz="2200" dirty="0" err="1" smtClean="0"/>
              <a:t>Viven</a:t>
            </a:r>
            <a:r>
              <a:rPr lang="pl-PL" sz="2200" dirty="0" smtClean="0"/>
              <a:t> </a:t>
            </a:r>
            <a:r>
              <a:rPr lang="pl-PL" sz="2200" dirty="0" err="1" smtClean="0"/>
              <a:t>Carodone</a:t>
            </a:r>
            <a:r>
              <a:rPr lang="pl-PL" sz="2200" dirty="0" smtClean="0"/>
              <a:t> jako </a:t>
            </a:r>
            <a:r>
              <a:rPr lang="pl-PL" sz="2200" dirty="0" err="1" smtClean="0"/>
              <a:t>Marcee</a:t>
            </a:r>
            <a:endParaRPr lang="pl-PL" sz="2200" dirty="0" smtClean="0"/>
          </a:p>
          <a:p>
            <a:r>
              <a:rPr lang="pl-PL" sz="2200" dirty="0" smtClean="0"/>
              <a:t>Anthony </a:t>
            </a:r>
            <a:r>
              <a:rPr lang="pl-PL" sz="2200" dirty="0" err="1" smtClean="0"/>
              <a:t>Rapp</a:t>
            </a:r>
            <a:r>
              <a:rPr lang="pl-PL" sz="2200" dirty="0" smtClean="0"/>
              <a:t> jako Bender</a:t>
            </a:r>
          </a:p>
          <a:p>
            <a:r>
              <a:rPr lang="pl-PL" sz="2200" dirty="0" err="1" smtClean="0"/>
              <a:t>Jason</a:t>
            </a:r>
            <a:r>
              <a:rPr lang="pl-PL" sz="2200" dirty="0" smtClean="0"/>
              <a:t> Gray-Stanford jako </a:t>
            </a:r>
            <a:r>
              <a:rPr lang="pl-PL" sz="2200" dirty="0" err="1" smtClean="0"/>
              <a:t>Ainsley</a:t>
            </a:r>
            <a:endParaRPr lang="pl-PL" sz="2200" dirty="0" smtClean="0"/>
          </a:p>
          <a:p>
            <a:r>
              <a:rPr lang="pl-PL" sz="2200" dirty="0" err="1" smtClean="0"/>
              <a:t>Judd</a:t>
            </a:r>
            <a:r>
              <a:rPr lang="pl-PL" sz="2200" dirty="0" smtClean="0"/>
              <a:t> </a:t>
            </a:r>
            <a:r>
              <a:rPr lang="pl-PL" sz="2200" dirty="0" err="1" smtClean="0"/>
              <a:t>Hirschjako</a:t>
            </a:r>
            <a:r>
              <a:rPr lang="pl-PL" sz="2200" dirty="0" smtClean="0"/>
              <a:t> </a:t>
            </a:r>
            <a:r>
              <a:rPr lang="pl-PL" sz="2200" dirty="0" err="1" smtClean="0"/>
              <a:t>Helinger</a:t>
            </a:r>
            <a:endParaRPr lang="pl-PL" sz="2200" dirty="0" smtClean="0"/>
          </a:p>
          <a:p>
            <a:r>
              <a:rPr lang="pl-PL" sz="2200" dirty="0" smtClean="0"/>
              <a:t>Austin </a:t>
            </a:r>
            <a:r>
              <a:rPr lang="pl-PL" sz="2200" dirty="0" err="1" smtClean="0"/>
              <a:t>Pendleton</a:t>
            </a:r>
            <a:r>
              <a:rPr lang="pl-PL" sz="2200" dirty="0" smtClean="0"/>
              <a:t> jako Thomas King</a:t>
            </a:r>
          </a:p>
          <a:p>
            <a:r>
              <a:rPr lang="pl-PL" sz="2200" dirty="0" smtClean="0"/>
              <a:t>Victor </a:t>
            </a:r>
            <a:r>
              <a:rPr lang="pl-PL" sz="2200" dirty="0" err="1" smtClean="0"/>
              <a:t>Steinbach</a:t>
            </a:r>
            <a:r>
              <a:rPr lang="pl-PL" sz="2200" dirty="0" smtClean="0"/>
              <a:t> jako Profesor </a:t>
            </a:r>
            <a:r>
              <a:rPr lang="pl-PL" sz="2200" dirty="0" err="1" smtClean="0"/>
              <a:t>Horner</a:t>
            </a:r>
            <a:endParaRPr lang="pl-PL" sz="22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Ekipa: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Reżyseria - Ron Howard</a:t>
            </a:r>
          </a:p>
          <a:p>
            <a:r>
              <a:rPr lang="pl-PL" dirty="0" smtClean="0"/>
              <a:t>Scenariusz –</a:t>
            </a:r>
            <a:r>
              <a:rPr lang="pl-PL" dirty="0" err="1" smtClean="0"/>
              <a:t>Akiva</a:t>
            </a:r>
            <a:r>
              <a:rPr lang="pl-PL" dirty="0" smtClean="0"/>
              <a:t>  </a:t>
            </a:r>
            <a:r>
              <a:rPr lang="pl-PL" dirty="0" err="1" smtClean="0"/>
              <a:t>Goldsman</a:t>
            </a:r>
            <a:r>
              <a:rPr lang="pl-PL" dirty="0" smtClean="0"/>
              <a:t> (na podstawie książki Sylvii </a:t>
            </a:r>
            <a:r>
              <a:rPr lang="pl-PL" dirty="0" err="1" smtClean="0"/>
              <a:t>Nasar</a:t>
            </a:r>
            <a:r>
              <a:rPr lang="pl-PL" dirty="0" smtClean="0"/>
              <a:t>)</a:t>
            </a:r>
          </a:p>
          <a:p>
            <a:r>
              <a:rPr lang="pl-PL" dirty="0" smtClean="0"/>
              <a:t>Zdjęcia - Roger </a:t>
            </a:r>
            <a:r>
              <a:rPr lang="pl-PL" dirty="0" err="1" smtClean="0"/>
              <a:t>Deakins</a:t>
            </a:r>
            <a:endParaRPr lang="pl-PL" dirty="0" smtClean="0"/>
          </a:p>
          <a:p>
            <a:r>
              <a:rPr lang="pl-PL" dirty="0" smtClean="0"/>
              <a:t>Muzyka – James </a:t>
            </a:r>
            <a:r>
              <a:rPr lang="pl-PL" dirty="0" err="1" smtClean="0"/>
              <a:t>Horner</a:t>
            </a:r>
            <a:endParaRPr lang="pl-PL" dirty="0" smtClean="0"/>
          </a:p>
          <a:p>
            <a:r>
              <a:rPr lang="pl-PL" dirty="0" smtClean="0"/>
              <a:t>Scenografia - </a:t>
            </a:r>
            <a:r>
              <a:rPr lang="pl-PL" dirty="0" err="1" smtClean="0"/>
              <a:t>Wynn</a:t>
            </a:r>
            <a:r>
              <a:rPr lang="pl-PL" dirty="0" smtClean="0"/>
              <a:t> Thomas</a:t>
            </a:r>
          </a:p>
          <a:p>
            <a:r>
              <a:rPr lang="pl-PL" dirty="0" smtClean="0"/>
              <a:t>Kostiumy - Rita </a:t>
            </a:r>
            <a:r>
              <a:rPr lang="pl-PL" dirty="0" err="1" smtClean="0"/>
              <a:t>Ryack</a:t>
            </a:r>
            <a:endParaRPr lang="pl-PL" dirty="0" smtClean="0"/>
          </a:p>
          <a:p>
            <a:r>
              <a:rPr lang="pl-PL" dirty="0" smtClean="0"/>
              <a:t>Montaż - Daniel P. </a:t>
            </a:r>
            <a:r>
              <a:rPr lang="pl-PL" dirty="0" err="1" smtClean="0"/>
              <a:t>Hanley</a:t>
            </a:r>
            <a:r>
              <a:rPr lang="pl-PL" dirty="0" smtClean="0"/>
              <a:t>, </a:t>
            </a:r>
            <a:r>
              <a:rPr lang="pl-PL" dirty="0" err="1" smtClean="0"/>
              <a:t>Mike</a:t>
            </a:r>
            <a:r>
              <a:rPr lang="pl-PL" dirty="0" smtClean="0"/>
              <a:t> Hill</a:t>
            </a:r>
          </a:p>
          <a:p>
            <a:r>
              <a:rPr lang="pl-PL" dirty="0" smtClean="0"/>
              <a:t>Casting – </a:t>
            </a:r>
            <a:r>
              <a:rPr lang="pl-PL" dirty="0" err="1" smtClean="0"/>
              <a:t>Janet</a:t>
            </a:r>
            <a:r>
              <a:rPr lang="pl-PL" dirty="0" smtClean="0"/>
              <a:t> </a:t>
            </a:r>
            <a:r>
              <a:rPr lang="pl-PL" dirty="0" err="1" smtClean="0"/>
              <a:t>Hirshenson</a:t>
            </a:r>
            <a:r>
              <a:rPr lang="pl-PL" dirty="0" smtClean="0"/>
              <a:t>, Jane Jenkins</a:t>
            </a:r>
          </a:p>
          <a:p>
            <a:r>
              <a:rPr lang="pl-PL" dirty="0" smtClean="0"/>
              <a:t>Dyrektor artystyczny –Rober </a:t>
            </a:r>
            <a:r>
              <a:rPr lang="pl-PL" dirty="0" err="1" smtClean="0"/>
              <a:t>Guerra</a:t>
            </a:r>
            <a:endParaRPr lang="pl-PL" dirty="0" smtClean="0"/>
          </a:p>
          <a:p>
            <a:r>
              <a:rPr lang="pl-PL" dirty="0" smtClean="0"/>
              <a:t>Dekoracja wnętrz - Leslie E. </a:t>
            </a:r>
            <a:r>
              <a:rPr lang="pl-PL" dirty="0" err="1" smtClean="0"/>
              <a:t>Rollins</a:t>
            </a:r>
            <a:endParaRPr lang="pl-PL" dirty="0" smtClean="0"/>
          </a:p>
          <a:p>
            <a:r>
              <a:rPr lang="pl-PL" dirty="0" smtClean="0"/>
              <a:t>Dźwięk - Michael Thompson, Dean Drabin, Simon </a:t>
            </a:r>
            <a:r>
              <a:rPr lang="pl-PL" dirty="0" err="1" smtClean="0"/>
              <a:t>Rhodes</a:t>
            </a:r>
            <a:r>
              <a:rPr lang="pl-PL" dirty="0" smtClean="0"/>
              <a:t>, Anthony </a:t>
            </a:r>
            <a:r>
              <a:rPr lang="pl-PL" dirty="0" err="1" smtClean="0"/>
              <a:t>Starbuck</a:t>
            </a:r>
            <a:r>
              <a:rPr lang="pl-PL" dirty="0" smtClean="0"/>
              <a:t>, Allan </a:t>
            </a:r>
            <a:r>
              <a:rPr lang="pl-PL" dirty="0" err="1" smtClean="0"/>
              <a:t>Byer</a:t>
            </a:r>
            <a:r>
              <a:rPr lang="pl-PL" dirty="0" smtClean="0"/>
              <a:t>, Bob </a:t>
            </a:r>
            <a:r>
              <a:rPr lang="pl-PL" dirty="0" err="1" smtClean="0"/>
              <a:t>Olari</a:t>
            </a:r>
            <a:r>
              <a:rPr lang="pl-PL" dirty="0" smtClean="0"/>
              <a:t>, Frank A. Montano, Chris Jenkins</a:t>
            </a:r>
          </a:p>
          <a:p>
            <a:r>
              <a:rPr lang="pl-PL" dirty="0" smtClean="0"/>
              <a:t>Producent wykonawczy – </a:t>
            </a:r>
            <a:r>
              <a:rPr lang="pl-PL" dirty="0" err="1" smtClean="0"/>
              <a:t>Tod</a:t>
            </a:r>
            <a:r>
              <a:rPr lang="pl-PL" dirty="0" smtClean="0"/>
              <a:t> </a:t>
            </a:r>
            <a:r>
              <a:rPr lang="pl-PL" dirty="0" err="1" smtClean="0"/>
              <a:t>Hallowell</a:t>
            </a:r>
            <a:r>
              <a:rPr lang="pl-PL" dirty="0" smtClean="0"/>
              <a:t>, Karen </a:t>
            </a:r>
            <a:r>
              <a:rPr lang="pl-PL" dirty="0" err="1" smtClean="0"/>
              <a:t>Kehela</a:t>
            </a:r>
            <a:endParaRPr lang="pl-PL" dirty="0" smtClean="0"/>
          </a:p>
          <a:p>
            <a:r>
              <a:rPr lang="pl-PL" dirty="0" smtClean="0"/>
              <a:t>Produkcja - Brian </a:t>
            </a:r>
            <a:r>
              <a:rPr lang="pl-PL" dirty="0" err="1" smtClean="0"/>
              <a:t>Grazer</a:t>
            </a:r>
            <a:r>
              <a:rPr lang="pl-PL" dirty="0" smtClean="0"/>
              <a:t>, Ron Howard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500042"/>
            <a:ext cx="5000630" cy="33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429000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Dziękujemy za uwagę:]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85992"/>
            <a:ext cx="5143536" cy="28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1285852" y="614364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		       Mikołaj Orłowski, Maciej Adamiec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</TotalTime>
  <Words>417</Words>
  <Application>Microsoft Office PowerPoint</Application>
  <PresentationFormat>Pokaz na ekranie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Bogaty</vt:lpstr>
      <vt:lpstr>Piękny Umysł</vt:lpstr>
      <vt:lpstr>O Filmie:</vt:lpstr>
      <vt:lpstr>Fabuła:</vt:lpstr>
      <vt:lpstr>Nagrody i nominacje:</vt:lpstr>
      <vt:lpstr>Obsada:</vt:lpstr>
      <vt:lpstr>Ekipa:</vt:lpstr>
      <vt:lpstr>Slajd 7</vt:lpstr>
      <vt:lpstr>Dziękujemy za uwagę:]</vt:lpstr>
    </vt:vector>
  </TitlesOfParts>
  <Company>MNNM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BNNB</dc:creator>
  <cp:lastModifiedBy>mmazurki</cp:lastModifiedBy>
  <cp:revision>9</cp:revision>
  <dcterms:created xsi:type="dcterms:W3CDTF">2011-12-20T20:35:10Z</dcterms:created>
  <dcterms:modified xsi:type="dcterms:W3CDTF">2011-12-21T15:44:38Z</dcterms:modified>
</cp:coreProperties>
</file>