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0909-0ED9-40BE-9D13-301EFACE5A4B}" type="datetimeFigureOut">
              <a:rPr lang="pl-PL" smtClean="0"/>
              <a:t>2011-10-04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D891-B77D-4BDA-B4D0-1EAA919A0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08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0909-0ED9-40BE-9D13-301EFACE5A4B}" type="datetimeFigureOut">
              <a:rPr lang="pl-PL" smtClean="0"/>
              <a:t>2011-10-04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D891-B77D-4BDA-B4D0-1EAA919A0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9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smtClean="0">
                <a:solidFill>
                  <a:srgbClr val="CC0099"/>
                </a:solidFill>
                <a:latin typeface="Ravie" pitchFamily="82" charset="0"/>
              </a:rPr>
              <a:t>PINK FLOYD</a:t>
            </a:r>
            <a:endParaRPr lang="pl-PL" sz="6600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Skład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Nazwy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Blues    rock  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Barrett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6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Gilmour &amp; Waters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Waters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Gilmour, Wright, Mason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CC0099"/>
                </a:solidFill>
                <a:latin typeface="Ravie" pitchFamily="82" charset="0"/>
              </a:rPr>
              <a:t>The Final Slide</a:t>
            </a:r>
            <a:endParaRPr lang="pl-PL" dirty="0">
              <a:solidFill>
                <a:srgbClr val="CC0099"/>
              </a:solidFill>
              <a:latin typeface="Ravie" pitchFamily="82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PINK FLOYD</vt:lpstr>
      <vt:lpstr>Skład</vt:lpstr>
      <vt:lpstr>Nazwy</vt:lpstr>
      <vt:lpstr>Blues    rock  </vt:lpstr>
      <vt:lpstr>Barrett</vt:lpstr>
      <vt:lpstr>Gilmour &amp; Waters</vt:lpstr>
      <vt:lpstr>Waters</vt:lpstr>
      <vt:lpstr>Gilmour, Wright, Mason</vt:lpstr>
      <vt:lpstr>The Final Slide</vt:lpstr>
    </vt:vector>
  </TitlesOfParts>
  <Company>Biedronkowisko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FLOYD</dc:title>
  <dc:creator>Koti</dc:creator>
  <cp:lastModifiedBy>Koti</cp:lastModifiedBy>
  <cp:revision>1</cp:revision>
  <dcterms:created xsi:type="dcterms:W3CDTF">2011-10-04T05:26:02Z</dcterms:created>
  <dcterms:modified xsi:type="dcterms:W3CDTF">2011-10-04T05:26:02Z</dcterms:modified>
</cp:coreProperties>
</file>