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owolny kształt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Dowolny kształt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ytuł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7" name="Podtytuł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30" name="Symbol zastępczy daty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B353C-0435-4178-AD7C-525996CA93B1}" type="datetimeFigureOut">
              <a:rPr lang="pl-PL" smtClean="0"/>
              <a:t>2011-11-27</a:t>
            </a:fld>
            <a:endParaRPr lang="pl-PL"/>
          </a:p>
        </p:txBody>
      </p:sp>
      <p:sp>
        <p:nvSpPr>
          <p:cNvPr id="19" name="Symbol zastępczy stopki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27" name="Symbol zastępczy numeru slajd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88225-DCFA-49A7-B0DB-9F9DEAEE1871}" type="slidenum">
              <a:rPr lang="pl-PL" smtClean="0"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B353C-0435-4178-AD7C-525996CA93B1}" type="datetimeFigureOut">
              <a:rPr lang="pl-PL" smtClean="0"/>
              <a:t>2011-11-27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88225-DCFA-49A7-B0DB-9F9DEAEE1871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B353C-0435-4178-AD7C-525996CA93B1}" type="datetimeFigureOut">
              <a:rPr lang="pl-PL" smtClean="0"/>
              <a:t>2011-11-27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88225-DCFA-49A7-B0DB-9F9DEAEE1871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B353C-0435-4178-AD7C-525996CA93B1}" type="datetimeFigureOut">
              <a:rPr lang="pl-PL" smtClean="0"/>
              <a:t>2011-11-27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88225-DCFA-49A7-B0DB-9F9DEAEE1871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owolny kształt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Dowolny kształt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B353C-0435-4178-AD7C-525996CA93B1}" type="datetimeFigureOut">
              <a:rPr lang="pl-PL" smtClean="0"/>
              <a:t>2011-11-27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88225-DCFA-49A7-B0DB-9F9DEAEE1871}" type="slidenum">
              <a:rPr lang="pl-PL" smtClean="0"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B353C-0435-4178-AD7C-525996CA93B1}" type="datetimeFigureOut">
              <a:rPr lang="pl-PL" smtClean="0"/>
              <a:t>2011-11-27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88225-DCFA-49A7-B0DB-9F9DEAEE1871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B353C-0435-4178-AD7C-525996CA93B1}" type="datetimeFigureOut">
              <a:rPr lang="pl-PL" smtClean="0"/>
              <a:t>2011-11-27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88225-DCFA-49A7-B0DB-9F9DEAEE1871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B353C-0435-4178-AD7C-525996CA93B1}" type="datetimeFigureOut">
              <a:rPr lang="pl-PL" smtClean="0"/>
              <a:t>2011-11-27</a:t>
            </a:fld>
            <a:endParaRPr lang="pl-PL"/>
          </a:p>
        </p:txBody>
      </p:sp>
      <p:sp>
        <p:nvSpPr>
          <p:cNvPr id="8" name="Symbol zastępczy numeru slajd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5188225-DCFA-49A7-B0DB-9F9DEAEE1871}" type="slidenum">
              <a:rPr lang="pl-PL" smtClean="0"/>
              <a:t>‹#›</a:t>
            </a:fld>
            <a:endParaRPr lang="pl-PL"/>
          </a:p>
        </p:txBody>
      </p:sp>
      <p:sp>
        <p:nvSpPr>
          <p:cNvPr id="9" name="Symbol zastępczy stopki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B353C-0435-4178-AD7C-525996CA93B1}" type="datetimeFigureOut">
              <a:rPr lang="pl-PL" smtClean="0"/>
              <a:t>2011-11-27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88225-DCFA-49A7-B0DB-9F9DEAEE1871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B353C-0435-4178-AD7C-525996CA93B1}" type="datetimeFigureOut">
              <a:rPr lang="pl-PL" smtClean="0"/>
              <a:t>2011-11-27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75188225-DCFA-49A7-B0DB-9F9DEAEE1871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771B353C-0435-4178-AD7C-525996CA93B1}" type="datetimeFigureOut">
              <a:rPr lang="pl-PL" smtClean="0"/>
              <a:t>2011-11-27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88225-DCFA-49A7-B0DB-9F9DEAEE1871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Dowolny kształt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Dowolny kształt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ymbol zastępczy tytułu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0" name="Symbol zastępczy tekstu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771B353C-0435-4178-AD7C-525996CA93B1}" type="datetimeFigureOut">
              <a:rPr lang="pl-PL" smtClean="0"/>
              <a:t>2011-11-27</a:t>
            </a:fld>
            <a:endParaRPr lang="pl-PL"/>
          </a:p>
        </p:txBody>
      </p:sp>
      <p:sp>
        <p:nvSpPr>
          <p:cNvPr id="22" name="Symbol zastępczy stopki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75188225-DCFA-49A7-B0DB-9F9DEAEE1871}" type="slidenum">
              <a:rPr lang="pl-PL" smtClean="0"/>
              <a:t>‹#›</a:t>
            </a:fld>
            <a:endParaRPr lang="pl-PL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332656"/>
            <a:ext cx="8352928" cy="6120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433050" y="5085184"/>
            <a:ext cx="8243406" cy="1368152"/>
          </a:xfrm>
        </p:spPr>
        <p:txBody>
          <a:bodyPr>
            <a:normAutofit lnSpcReduction="10000"/>
          </a:bodyPr>
          <a:lstStyle/>
          <a:p>
            <a:pPr algn="ctr"/>
            <a:r>
              <a:rPr lang="pl-PL" sz="9600" dirty="0" smtClean="0"/>
              <a:t>NOWY JORK</a:t>
            </a:r>
            <a:endParaRPr lang="pl-PL" sz="9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467544" y="0"/>
            <a:ext cx="8208912" cy="3501008"/>
          </a:xfrm>
        </p:spPr>
        <p:txBody>
          <a:bodyPr>
            <a:noAutofit/>
          </a:bodyPr>
          <a:lstStyle/>
          <a:p>
            <a:pPr algn="just"/>
            <a:r>
              <a:rPr lang="pl-PL" sz="3600" dirty="0" smtClean="0"/>
              <a:t>Nowy Jork to jedno z najbardziej niezwykłych miejsc na świecie. </a:t>
            </a:r>
            <a:r>
              <a:rPr lang="pl-PL" sz="3600" dirty="0" smtClean="0"/>
              <a:t>Każdy </a:t>
            </a:r>
            <a:r>
              <a:rPr lang="pl-PL" sz="3600" dirty="0" smtClean="0"/>
              <a:t>podróżnik chciałby spędzić tu choć kilka dni, poczuć unikalną atmosferę tej największej na świecie metropolii i zwiedzić tutejsze atrakcje turystyczne.</a:t>
            </a:r>
            <a:endParaRPr lang="pl-PL" sz="36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3573016"/>
            <a:ext cx="6624736" cy="30798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3682752" cy="6394722"/>
          </a:xfrm>
        </p:spPr>
        <p:txBody>
          <a:bodyPr>
            <a:normAutofit/>
          </a:bodyPr>
          <a:lstStyle/>
          <a:p>
            <a:r>
              <a:rPr lang="pl-PL" sz="3200" dirty="0" smtClean="0"/>
              <a:t>„Wielkie Jabłko”, jak nazywany jest przez Amerykanów Nowy Jork, to jedno z najbogatszych i najbiedniejszych miejsc w USA jednocześnie – nigdzie indziej dysproporcje społeczne nie są tak wyraźne jak tutaj. </a:t>
            </a:r>
            <a:endParaRPr lang="pl-PL" sz="32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39952" y="404664"/>
            <a:ext cx="4608512" cy="59523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2458616" cy="5890666"/>
          </a:xfrm>
        </p:spPr>
        <p:txBody>
          <a:bodyPr>
            <a:noAutofit/>
          </a:bodyPr>
          <a:lstStyle/>
          <a:p>
            <a:r>
              <a:rPr lang="pl-PL" sz="3000" dirty="0" smtClean="0"/>
              <a:t>Nowy Jork może być jednak słusznie nazywany światową stolicą w co najmniej w kilku kategoriach: biznesu, kultury, sztuki, mody.  </a:t>
            </a:r>
            <a:endParaRPr lang="pl-PL" sz="3000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47864" y="604748"/>
            <a:ext cx="4896544" cy="57765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95536" y="260648"/>
            <a:ext cx="4608512" cy="612068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pl-PL" dirty="0" smtClean="0"/>
              <a:t>Dzisiejsze miasto znajduje się na wyspie </a:t>
            </a:r>
            <a:r>
              <a:rPr lang="pl-PL" dirty="0" smtClean="0"/>
              <a:t>Manhattan, zamieszkałej </a:t>
            </a:r>
            <a:r>
              <a:rPr lang="pl-PL" dirty="0" smtClean="0"/>
              <a:t>niegdyś przez ludność indiańską z plemienia Algonkinów.</a:t>
            </a:r>
          </a:p>
          <a:p>
            <a:pPr>
              <a:buNone/>
            </a:pPr>
            <a:r>
              <a:rPr lang="pl-PL" dirty="0" smtClean="0"/>
              <a:t>Pierwszy Europejczyk - Giovanni da </a:t>
            </a:r>
            <a:r>
              <a:rPr lang="pl-PL" dirty="0" err="1" smtClean="0"/>
              <a:t>Verrezano</a:t>
            </a:r>
            <a:r>
              <a:rPr lang="pl-PL" dirty="0" smtClean="0"/>
              <a:t> - dotarł na nią w roku 1524</a:t>
            </a:r>
            <a:r>
              <a:rPr lang="pl-PL" dirty="0" smtClean="0"/>
              <a:t>.</a:t>
            </a:r>
          </a:p>
          <a:p>
            <a:pPr>
              <a:buNone/>
            </a:pPr>
            <a:r>
              <a:rPr lang="pl-PL" dirty="0" smtClean="0"/>
              <a:t>W1609r. </a:t>
            </a:r>
            <a:r>
              <a:rPr lang="pl-PL" dirty="0" smtClean="0"/>
              <a:t>Brytyjczyk Henry Hudson odkrył w tym regionie rzekę, nazwaną później jego imieniem. </a:t>
            </a:r>
            <a:endParaRPr lang="pl-PL" dirty="0" smtClean="0"/>
          </a:p>
          <a:p>
            <a:endParaRPr lang="pl-PL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60032" y="1700809"/>
            <a:ext cx="4060676" cy="35283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0" y="0"/>
            <a:ext cx="5076056" cy="6669360"/>
          </a:xfrm>
        </p:spPr>
        <p:txBody>
          <a:bodyPr>
            <a:noAutofit/>
          </a:bodyPr>
          <a:lstStyle/>
          <a:p>
            <a:r>
              <a:rPr lang="pl-PL" sz="2500" dirty="0" smtClean="0"/>
              <a:t>W1624r. </a:t>
            </a:r>
            <a:r>
              <a:rPr lang="pl-PL" sz="2500" dirty="0" smtClean="0"/>
              <a:t>Holenderska Kompania Zachodnioindyjska kupiła wyspę od Algonkinów i założyła na niej pierwszą osadę, nazwaną Nowy Amsterdam. Za </a:t>
            </a:r>
            <a:r>
              <a:rPr lang="pl-PL" sz="2500" dirty="0" smtClean="0"/>
              <a:t>ziemię zapłacono </a:t>
            </a:r>
            <a:r>
              <a:rPr lang="pl-PL" sz="2500" dirty="0" smtClean="0"/>
              <a:t>wówczas ok. 60 guldenów, co odpowiada 24</a:t>
            </a:r>
            <a:r>
              <a:rPr lang="pl-PL" sz="2500" dirty="0" smtClean="0"/>
              <a:t>$.</a:t>
            </a:r>
          </a:p>
          <a:p>
            <a:r>
              <a:rPr lang="pl-PL" sz="2500" dirty="0" smtClean="0"/>
              <a:t>Ponieważ osada nie przyniosła Holendrom oczekiwanych zysków, w 1664 r. oddali ją Anglikom, którzy, na cześć Księcia Yorku, zmienili jej nazwę na Nowy Jork. Pod brytyjskimi rządami szybko wzrosła liczba mieszkańców i miasto rozkwitło.</a:t>
            </a:r>
            <a:endParaRPr lang="pl-PL" sz="2500" dirty="0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10906" y="260648"/>
            <a:ext cx="3694150" cy="62167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0" y="0"/>
            <a:ext cx="7956376" cy="6093296"/>
          </a:xfrm>
        </p:spPr>
        <p:txBody>
          <a:bodyPr/>
          <a:lstStyle/>
          <a:p>
            <a:r>
              <a:rPr lang="pl-PL" dirty="0" smtClean="0"/>
              <a:t>Nowy Jork szybko stał się największym miastem USA. Jego sukces opierał się na handlu morskim oraz przemyśle</a:t>
            </a:r>
            <a:r>
              <a:rPr lang="pl-PL" dirty="0" smtClean="0"/>
              <a:t>.</a:t>
            </a:r>
          </a:p>
          <a:p>
            <a:r>
              <a:rPr lang="pl-PL" dirty="0" smtClean="0"/>
              <a:t>W drugiej połowie 19. wieku powstało wiele dzisiejszych atrakcji miasta m.in.: Central Park, </a:t>
            </a:r>
            <a:r>
              <a:rPr lang="pl-PL" dirty="0" err="1" smtClean="0"/>
              <a:t>Metropolitan</a:t>
            </a:r>
            <a:r>
              <a:rPr lang="pl-PL" dirty="0" smtClean="0"/>
              <a:t> </a:t>
            </a:r>
            <a:r>
              <a:rPr lang="pl-PL" dirty="0" err="1" smtClean="0"/>
              <a:t>Museum</a:t>
            </a:r>
            <a:r>
              <a:rPr lang="pl-PL" dirty="0" smtClean="0"/>
              <a:t> of Art., Statua Wolności czy Brooklyn </a:t>
            </a:r>
            <a:r>
              <a:rPr lang="pl-PL" dirty="0" err="1" smtClean="0"/>
              <a:t>Bridge</a:t>
            </a:r>
            <a:r>
              <a:rPr lang="pl-PL" dirty="0" smtClean="0"/>
              <a:t>.</a:t>
            </a:r>
          </a:p>
          <a:p>
            <a:r>
              <a:rPr lang="pl-PL" dirty="0" smtClean="0"/>
              <a:t>W 1898r. </a:t>
            </a:r>
            <a:r>
              <a:rPr lang="pl-PL" dirty="0" smtClean="0"/>
              <a:t>Nowy Jork podzielono na 5 dzielnic: Manhattan, Brooklyn, </a:t>
            </a:r>
            <a:r>
              <a:rPr lang="pl-PL" dirty="0" err="1" smtClean="0"/>
              <a:t>The</a:t>
            </a:r>
            <a:r>
              <a:rPr lang="pl-PL" dirty="0" smtClean="0"/>
              <a:t> </a:t>
            </a:r>
            <a:r>
              <a:rPr lang="pl-PL" dirty="0" err="1" smtClean="0"/>
              <a:t>Bronx</a:t>
            </a:r>
            <a:r>
              <a:rPr lang="pl-PL" dirty="0" smtClean="0"/>
              <a:t>, </a:t>
            </a:r>
            <a:r>
              <a:rPr lang="pl-PL" dirty="0" err="1" smtClean="0"/>
              <a:t>Queens</a:t>
            </a:r>
            <a:r>
              <a:rPr lang="pl-PL" dirty="0" smtClean="0"/>
              <a:t> and </a:t>
            </a:r>
            <a:r>
              <a:rPr lang="pl-PL" dirty="0" err="1" smtClean="0"/>
              <a:t>Staten</a:t>
            </a:r>
            <a:r>
              <a:rPr lang="pl-PL" dirty="0" smtClean="0"/>
              <a:t> Island</a:t>
            </a:r>
            <a:r>
              <a:rPr lang="pl-PL" dirty="0" smtClean="0"/>
              <a:t>.</a:t>
            </a:r>
          </a:p>
          <a:p>
            <a:r>
              <a:rPr lang="pl-PL" dirty="0" smtClean="0"/>
              <a:t>W roku 1904 wybudowano </a:t>
            </a:r>
            <a:endParaRPr lang="pl-PL" dirty="0" smtClean="0"/>
          </a:p>
          <a:p>
            <a:pPr>
              <a:buNone/>
            </a:pPr>
            <a:r>
              <a:rPr lang="pl-PL" dirty="0" smtClean="0"/>
              <a:t> </a:t>
            </a:r>
            <a:r>
              <a:rPr lang="pl-PL" dirty="0" smtClean="0"/>
              <a:t>   pierwszą </a:t>
            </a:r>
            <a:r>
              <a:rPr lang="pl-PL" dirty="0" smtClean="0"/>
              <a:t>linię metra</a:t>
            </a:r>
            <a:endParaRPr lang="pl-PL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00192" y="4365104"/>
            <a:ext cx="2664296" cy="2348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1520" y="260649"/>
            <a:ext cx="8712968" cy="4032447"/>
          </a:xfrm>
        </p:spPr>
        <p:txBody>
          <a:bodyPr>
            <a:normAutofit lnSpcReduction="10000"/>
          </a:bodyPr>
          <a:lstStyle/>
          <a:p>
            <a:r>
              <a:rPr lang="pl-PL" dirty="0" smtClean="0"/>
              <a:t>Nowy Jork jest znaczącym ośrodkiem finansowym i kulturalnym Stanów Zjednoczonych. Co roku odwiedza go ok. 25 mln turystów</a:t>
            </a:r>
            <a:r>
              <a:rPr lang="pl-PL" dirty="0" smtClean="0"/>
              <a:t>.</a:t>
            </a:r>
          </a:p>
          <a:p>
            <a:r>
              <a:rPr lang="pl-PL" dirty="0" smtClean="0"/>
              <a:t>Ma on bardzo dobrze rozwiniętą bazę turystyczną, z wieloma ekskluzywnymi hotelami oraz restauracjami. Znajdują się tu także wielkie sklepy, należące do największych salonów mody na świecie.</a:t>
            </a:r>
            <a:endParaRPr lang="pl-PL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95936" y="3789040"/>
            <a:ext cx="4968552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zawartości 4"/>
          <p:cNvSpPr>
            <a:spLocks noGrp="1"/>
          </p:cNvSpPr>
          <p:nvPr>
            <p:ph idx="1"/>
          </p:nvPr>
        </p:nvSpPr>
        <p:spPr>
          <a:xfrm>
            <a:off x="457200" y="332657"/>
            <a:ext cx="8003232" cy="1440160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pl-PL" sz="4400" dirty="0" smtClean="0"/>
              <a:t>Zapraszam na wycieczkę </a:t>
            </a:r>
          </a:p>
          <a:p>
            <a:pPr algn="ctr">
              <a:buNone/>
            </a:pPr>
            <a:r>
              <a:rPr lang="pl-PL" sz="4400" dirty="0" smtClean="0"/>
              <a:t>po Nowym Jorku </a:t>
            </a:r>
            <a:r>
              <a:rPr lang="pl-PL" sz="4400" dirty="0" smtClean="0">
                <a:sym typeface="Wingdings" pitchFamily="2" charset="2"/>
              </a:rPr>
              <a:t></a:t>
            </a:r>
            <a:endParaRPr lang="pl-PL" sz="4400" dirty="0"/>
          </a:p>
        </p:txBody>
      </p:sp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754575"/>
            <a:ext cx="8280920" cy="474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chniczny">
  <a:themeElements>
    <a:clrScheme name="Papi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Techniczny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zn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81</TotalTime>
  <Words>349</Words>
  <Application>Microsoft Office PowerPoint</Application>
  <PresentationFormat>Pokaz na ekranie (4:3)</PresentationFormat>
  <Paragraphs>18</Paragraphs>
  <Slides>9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9</vt:i4>
      </vt:variant>
    </vt:vector>
  </HeadingPairs>
  <TitlesOfParts>
    <vt:vector size="10" baseType="lpstr">
      <vt:lpstr>Techniczny</vt:lpstr>
      <vt:lpstr>Slajd 1</vt:lpstr>
      <vt:lpstr>Slajd 2</vt:lpstr>
      <vt:lpstr>„Wielkie Jabłko”, jak nazywany jest przez Amerykanów Nowy Jork, to jedno z najbogatszych i najbiedniejszych miejsc w USA jednocześnie – nigdzie indziej dysproporcje społeczne nie są tak wyraźne jak tutaj. </vt:lpstr>
      <vt:lpstr>Nowy Jork może być jednak słusznie nazywany światową stolicą w co najmniej w kilku kategoriach: biznesu, kultury, sztuki, mody.  </vt:lpstr>
      <vt:lpstr>Slajd 5</vt:lpstr>
      <vt:lpstr>Slajd 6</vt:lpstr>
      <vt:lpstr>Slajd 7</vt:lpstr>
      <vt:lpstr>Slajd 8</vt:lpstr>
      <vt:lpstr>Slajd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Martusia</dc:creator>
  <cp:lastModifiedBy>Martusia</cp:lastModifiedBy>
  <cp:revision>8</cp:revision>
  <dcterms:created xsi:type="dcterms:W3CDTF">2011-11-27T14:21:54Z</dcterms:created>
  <dcterms:modified xsi:type="dcterms:W3CDTF">2011-11-27T15:43:36Z</dcterms:modified>
</cp:coreProperties>
</file>