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1B353C-0435-4178-AD7C-525996CA93B1}" type="datetimeFigureOut">
              <a:rPr lang="pl-PL" smtClean="0"/>
              <a:t>2011-11-27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188225-DCFA-49A7-B0DB-9F9DEAEE1871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3050" y="5085184"/>
            <a:ext cx="8243406" cy="1368152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9600" dirty="0" smtClean="0"/>
              <a:t>NOWY JORK</a:t>
            </a:r>
            <a:endParaRPr lang="pl-PL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0"/>
            <a:ext cx="8208912" cy="3501008"/>
          </a:xfrm>
        </p:spPr>
        <p:txBody>
          <a:bodyPr>
            <a:noAutofit/>
          </a:bodyPr>
          <a:lstStyle/>
          <a:p>
            <a:pPr algn="just"/>
            <a:r>
              <a:rPr lang="pl-PL" sz="3600" dirty="0" smtClean="0"/>
              <a:t>Nowy Jork to jedno z najbardziej niezwykłych miejsc na świecie. </a:t>
            </a:r>
            <a:r>
              <a:rPr lang="pl-PL" sz="3600" dirty="0" smtClean="0"/>
              <a:t>Każdy </a:t>
            </a:r>
            <a:r>
              <a:rPr lang="pl-PL" sz="3600" dirty="0" smtClean="0"/>
              <a:t>podróżnik chciałby spędzić tu choć kilka dni, poczuć unikalną atmosferę tej największej na świecie metropolii i zwiedzić tutejsze atrakcje turystyczne.</a:t>
            </a:r>
            <a:endParaRPr lang="pl-PL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573016"/>
            <a:ext cx="6624736" cy="307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639472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„Wielkie Jabłko”, jak nazywany jest przez Amerykanów Nowy Jork, to jedno z najbogatszych i najbiedniejszych miejsc w USA jednocześnie – nigdzie indziej dysproporcje społeczne nie są tak wyraźne jak tutaj. </a:t>
            </a:r>
            <a:endParaRPr lang="pl-PL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4664"/>
            <a:ext cx="4608512" cy="595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2458616" cy="5890666"/>
          </a:xfrm>
        </p:spPr>
        <p:txBody>
          <a:bodyPr>
            <a:noAutofit/>
          </a:bodyPr>
          <a:lstStyle/>
          <a:p>
            <a:r>
              <a:rPr lang="pl-PL" sz="3000" dirty="0" smtClean="0"/>
              <a:t>Nowy Jork może być jednak słusznie nazywany światową stolicą w co najmniej w kilku kategoriach: biznesu, kultury, sztuki, mody.  </a:t>
            </a:r>
            <a:endParaRPr lang="pl-PL" sz="3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604748"/>
            <a:ext cx="4896544" cy="577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0648"/>
            <a:ext cx="4608512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Dzisiejsze miasto znajduje się na wyspie </a:t>
            </a:r>
            <a:r>
              <a:rPr lang="pl-PL" dirty="0" smtClean="0"/>
              <a:t>Manhattan, zamieszkałej </a:t>
            </a:r>
            <a:r>
              <a:rPr lang="pl-PL" dirty="0" smtClean="0"/>
              <a:t>niegdyś przez ludność indiańską z plemienia Algonkinów.</a:t>
            </a:r>
          </a:p>
          <a:p>
            <a:pPr>
              <a:buNone/>
            </a:pPr>
            <a:r>
              <a:rPr lang="pl-PL" dirty="0" smtClean="0"/>
              <a:t>Pierwszy Europejczyk - Giovanni da </a:t>
            </a:r>
            <a:r>
              <a:rPr lang="pl-PL" dirty="0" err="1" smtClean="0"/>
              <a:t>Verrezano</a:t>
            </a:r>
            <a:r>
              <a:rPr lang="pl-PL" dirty="0" smtClean="0"/>
              <a:t> - dotarł na nią w roku 1524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W1609r. </a:t>
            </a:r>
            <a:r>
              <a:rPr lang="pl-PL" dirty="0" smtClean="0"/>
              <a:t>Brytyjczyk Henry Hudson odkrył w tym regionie rzekę, nazwaną później jego imieniem. 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00809"/>
            <a:ext cx="406067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5076056" cy="6669360"/>
          </a:xfrm>
        </p:spPr>
        <p:txBody>
          <a:bodyPr>
            <a:noAutofit/>
          </a:bodyPr>
          <a:lstStyle/>
          <a:p>
            <a:r>
              <a:rPr lang="pl-PL" sz="2500" dirty="0" smtClean="0"/>
              <a:t>W1624r. </a:t>
            </a:r>
            <a:r>
              <a:rPr lang="pl-PL" sz="2500" dirty="0" smtClean="0"/>
              <a:t>Holenderska Kompania Zachodnioindyjska kupiła wyspę od Algonkinów i założyła na niej pierwszą osadę, nazwaną Nowy Amsterdam. Za </a:t>
            </a:r>
            <a:r>
              <a:rPr lang="pl-PL" sz="2500" dirty="0" smtClean="0"/>
              <a:t>ziemię zapłacono </a:t>
            </a:r>
            <a:r>
              <a:rPr lang="pl-PL" sz="2500" dirty="0" smtClean="0"/>
              <a:t>wówczas ok. 60 guldenów, co odpowiada 24</a:t>
            </a:r>
            <a:r>
              <a:rPr lang="pl-PL" sz="2500" dirty="0" smtClean="0"/>
              <a:t>$.</a:t>
            </a:r>
          </a:p>
          <a:p>
            <a:r>
              <a:rPr lang="pl-PL" sz="2500" dirty="0" smtClean="0"/>
              <a:t>Ponieważ osada nie przyniosła Holendrom oczekiwanych zysków, w 1664 r. oddali ją Anglikom, którzy, na cześć Księcia Yorku, zmienili jej nazwę na Nowy Jork. Pod brytyjskimi rządami szybko wzrosła liczba mieszkańców i miasto rozkwitło.</a:t>
            </a:r>
            <a:endParaRPr lang="pl-PL" sz="25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906" y="260648"/>
            <a:ext cx="3694150" cy="621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7956376" cy="6093296"/>
          </a:xfrm>
        </p:spPr>
        <p:txBody>
          <a:bodyPr/>
          <a:lstStyle/>
          <a:p>
            <a:r>
              <a:rPr lang="pl-PL" dirty="0" smtClean="0"/>
              <a:t>Nowy Jork szybko stał się największym miastem USA. Jego sukces opierał się na handlu morskim oraz przemyśle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drugiej połowie 19. wieku powstało wiele dzisiejszych atrakcji miasta m.in.: Central Park, </a:t>
            </a:r>
            <a:r>
              <a:rPr lang="pl-PL" dirty="0" err="1" smtClean="0"/>
              <a:t>Metropolitan</a:t>
            </a:r>
            <a:r>
              <a:rPr lang="pl-PL" dirty="0" smtClean="0"/>
              <a:t> </a:t>
            </a:r>
            <a:r>
              <a:rPr lang="pl-PL" dirty="0" err="1" smtClean="0"/>
              <a:t>Museum</a:t>
            </a:r>
            <a:r>
              <a:rPr lang="pl-PL" dirty="0" smtClean="0"/>
              <a:t> of Art., Statua Wolności czy Brooklyn </a:t>
            </a:r>
            <a:r>
              <a:rPr lang="pl-PL" dirty="0" err="1" smtClean="0"/>
              <a:t>Bridge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1898r. </a:t>
            </a:r>
            <a:r>
              <a:rPr lang="pl-PL" dirty="0" smtClean="0"/>
              <a:t>Nowy Jork podzielono na 5 dzielnic: Manhattan, Brooklyn,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Bronx</a:t>
            </a:r>
            <a:r>
              <a:rPr lang="pl-PL" dirty="0" smtClean="0"/>
              <a:t>, </a:t>
            </a:r>
            <a:r>
              <a:rPr lang="pl-PL" dirty="0" err="1" smtClean="0"/>
              <a:t>Queens</a:t>
            </a:r>
            <a:r>
              <a:rPr lang="pl-PL" dirty="0" smtClean="0"/>
              <a:t> and </a:t>
            </a:r>
            <a:r>
              <a:rPr lang="pl-PL" dirty="0" err="1" smtClean="0"/>
              <a:t>Staten</a:t>
            </a:r>
            <a:r>
              <a:rPr lang="pl-PL" dirty="0" smtClean="0"/>
              <a:t> Island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roku 1904 wybudowano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   pierwszą </a:t>
            </a:r>
            <a:r>
              <a:rPr lang="pl-PL" dirty="0" smtClean="0"/>
              <a:t>linię metra</a:t>
            </a:r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365104"/>
            <a:ext cx="2664296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9"/>
            <a:ext cx="8712968" cy="4032447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Nowy Jork jest znaczącym ośrodkiem finansowym i kulturalnym Stanów Zjednoczonych. Co roku odwiedza go ok. 25 mln turystów</a:t>
            </a:r>
            <a:r>
              <a:rPr lang="pl-PL" dirty="0" smtClean="0"/>
              <a:t>.</a:t>
            </a:r>
          </a:p>
          <a:p>
            <a:r>
              <a:rPr lang="pl-PL" dirty="0" smtClean="0"/>
              <a:t>Ma on bardzo dobrze rozwiniętą bazę turystyczną, z wieloma ekskluzywnymi hotelami oraz restauracjami. Znajdują się tu także wielkie sklepy, należące do największych salonów mody na świecie.</a:t>
            </a:r>
            <a:endParaRPr lang="pl-P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789040"/>
            <a:ext cx="49685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332657"/>
            <a:ext cx="8003232" cy="1440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4400" dirty="0" smtClean="0"/>
              <a:t>Zapraszam na wycieczkę </a:t>
            </a:r>
          </a:p>
          <a:p>
            <a:pPr algn="ctr">
              <a:buNone/>
            </a:pPr>
            <a:r>
              <a:rPr lang="pl-PL" sz="4400" dirty="0" smtClean="0"/>
              <a:t>po Nowym Jorku </a:t>
            </a:r>
            <a:r>
              <a:rPr lang="pl-PL" sz="4400" dirty="0" smtClean="0">
                <a:sym typeface="Wingdings" pitchFamily="2" charset="2"/>
              </a:rPr>
              <a:t></a:t>
            </a:r>
            <a:endParaRPr lang="pl-PL" sz="44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54575"/>
            <a:ext cx="8280920" cy="474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</TotalTime>
  <Words>349</Words>
  <Application>Microsoft Office PowerPoint</Application>
  <PresentationFormat>Pokaz na ekranie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Techniczny</vt:lpstr>
      <vt:lpstr>Slajd 1</vt:lpstr>
      <vt:lpstr>Slajd 2</vt:lpstr>
      <vt:lpstr>„Wielkie Jabłko”, jak nazywany jest przez Amerykanów Nowy Jork, to jedno z najbogatszych i najbiedniejszych miejsc w USA jednocześnie – nigdzie indziej dysproporcje społeczne nie są tak wyraźne jak tutaj. </vt:lpstr>
      <vt:lpstr>Nowy Jork może być jednak słusznie nazywany światową stolicą w co najmniej w kilku kategoriach: biznesu, kultury, sztuki, mody.  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Martusia</dc:creator>
  <cp:lastModifiedBy>Martusia</cp:lastModifiedBy>
  <cp:revision>8</cp:revision>
  <dcterms:created xsi:type="dcterms:W3CDTF">2011-11-27T14:21:54Z</dcterms:created>
  <dcterms:modified xsi:type="dcterms:W3CDTF">2011-11-27T15:43:36Z</dcterms:modified>
</cp:coreProperties>
</file>