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2011-11-20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2011-11-20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2011-11-20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2011-11-20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2011-11-20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2011-11-20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2011-11-20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2011-11-20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2011-11-20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2011-11-20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2011-11-20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2011-11-20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ll dir="d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8000" dirty="0" err="1" smtClean="0">
                <a:latin typeface="+mn-lt"/>
              </a:rPr>
              <a:t>Nacl</a:t>
            </a:r>
            <a:endParaRPr lang="pl-PL" sz="8000" dirty="0">
              <a:latin typeface="+mn-l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FFC000"/>
                </a:solidFill>
                <a:latin typeface="+mj-lt"/>
              </a:rPr>
              <a:t>Chlorek sodu</a:t>
            </a:r>
            <a:endParaRPr lang="pl-PL" sz="2800" dirty="0">
              <a:solidFill>
                <a:srgbClr val="FFC000"/>
              </a:solidFill>
              <a:latin typeface="+mj-lt"/>
            </a:endParaRPr>
          </a:p>
        </p:txBody>
      </p:sp>
    </p:spTree>
  </p:cSld>
  <p:clrMapOvr>
    <a:masterClrMapping/>
  </p:clrMapOvr>
  <p:transition spd="slow" advTm="3000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Nacl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pl-PL" sz="2000" dirty="0" smtClean="0">
                <a:solidFill>
                  <a:srgbClr val="FFC000"/>
                </a:solidFill>
              </a:rPr>
              <a:t>Chlorek sodu to związek chemiczny</a:t>
            </a:r>
            <a:endParaRPr lang="pl-PL" sz="2000" dirty="0">
              <a:solidFill>
                <a:srgbClr val="FFC000"/>
              </a:solidFill>
            </a:endParaRPr>
          </a:p>
        </p:txBody>
      </p:sp>
      <p:pic>
        <p:nvPicPr>
          <p:cNvPr id="7" name="Symbol zastępczy obrazu 6" descr="Bez tytułu7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593" r="2593"/>
          <a:stretch>
            <a:fillRect/>
          </a:stretch>
        </p:blipFill>
        <p:spPr/>
      </p:pic>
    </p:spTree>
  </p:cSld>
  <p:clrMapOvr>
    <a:masterClrMapping/>
  </p:clrMapOvr>
  <p:transition spd="slow" advTm="3000"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dirty="0" smtClean="0"/>
              <a:t>Powstaje w reakcji</a:t>
            </a:r>
            <a:endParaRPr lang="pl-PL" sz="5400" dirty="0"/>
          </a:p>
        </p:txBody>
      </p:sp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4800" dirty="0" smtClean="0"/>
              <a:t>Na + Cl </a:t>
            </a:r>
            <a:r>
              <a:rPr lang="pl-PL" sz="4800" dirty="0" smtClean="0">
                <a:sym typeface="Wingdings" pitchFamily="2" charset="2"/>
              </a:rPr>
              <a:t> </a:t>
            </a:r>
            <a:r>
              <a:rPr lang="pl-PL" sz="4800" dirty="0" err="1" smtClean="0">
                <a:sym typeface="Wingdings" pitchFamily="2" charset="2"/>
              </a:rPr>
              <a:t>NaCl</a:t>
            </a:r>
            <a:endParaRPr lang="pl-PL" sz="4800" dirty="0"/>
          </a:p>
        </p:txBody>
      </p:sp>
    </p:spTree>
  </p:cSld>
  <p:clrMapOvr>
    <a:masterClrMapping/>
  </p:clrMapOvr>
  <p:transition spd="slow" advTm="3000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dirty="0" smtClean="0"/>
              <a:t>Właściwości</a:t>
            </a:r>
            <a:endParaRPr lang="pl-PL" sz="54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dirty="0" smtClean="0"/>
              <a:t>Ciało stałe</a:t>
            </a:r>
          </a:p>
          <a:p>
            <a:r>
              <a:rPr lang="pl-PL" dirty="0" smtClean="0"/>
              <a:t>Biała barwa</a:t>
            </a:r>
          </a:p>
          <a:p>
            <a:r>
              <a:rPr lang="pl-PL" dirty="0" smtClean="0"/>
              <a:t>Topnieje w temperaturze 801 stopni C</a:t>
            </a:r>
          </a:p>
          <a:p>
            <a:r>
              <a:rPr lang="pl-PL" dirty="0" smtClean="0"/>
              <a:t>Słabo rozpuszcza się w wodzie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smtClean="0"/>
              <a:t>Niepalny</a:t>
            </a:r>
          </a:p>
          <a:p>
            <a:r>
              <a:rPr lang="pl-PL" dirty="0" smtClean="0"/>
              <a:t>Bezpieczny (bez piktogramów)</a:t>
            </a:r>
          </a:p>
          <a:p>
            <a:r>
              <a:rPr lang="pl-PL" dirty="0" smtClean="0"/>
              <a:t> </a:t>
            </a:r>
            <a:r>
              <a:rPr lang="pl-PL" dirty="0" err="1" smtClean="0"/>
              <a:t>Wrzy</a:t>
            </a:r>
            <a:r>
              <a:rPr lang="pl-PL" dirty="0" smtClean="0"/>
              <a:t> w temperaturze 1465 stopni C</a:t>
            </a:r>
          </a:p>
          <a:p>
            <a:r>
              <a:rPr lang="pl-PL" dirty="0" smtClean="0"/>
              <a:t>Smak słony</a:t>
            </a:r>
            <a:endParaRPr lang="pl-PL" dirty="0"/>
          </a:p>
        </p:txBody>
      </p:sp>
    </p:spTree>
  </p:cSld>
  <p:clrMapOvr>
    <a:masterClrMapping/>
  </p:clrMapOvr>
  <p:transition spd="slow" advTm="10000"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dirty="0" smtClean="0"/>
              <a:t>Zastosowanie</a:t>
            </a: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dirty="0" smtClean="0"/>
              <a:t>Główne zastosowanie: Sól. Dzięki swojemu słonemu smakowi, stałemu stanu skupienia i bezpieczeństwie w spożyciu, </a:t>
            </a:r>
            <a:r>
              <a:rPr lang="pl-PL" dirty="0" err="1" smtClean="0"/>
              <a:t>NaCl</a:t>
            </a:r>
            <a:r>
              <a:rPr lang="pl-PL" dirty="0" smtClean="0"/>
              <a:t> jest używany do wytworzenia soli</a:t>
            </a:r>
            <a:endParaRPr lang="pl-PL" dirty="0"/>
          </a:p>
        </p:txBody>
      </p:sp>
      <p:pic>
        <p:nvPicPr>
          <p:cNvPr id="5" name="Symbol zastępczy zawartości 4" descr="Bez tytułu8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86248" y="1567917"/>
            <a:ext cx="3286148" cy="4564095"/>
          </a:xfrm>
        </p:spPr>
      </p:pic>
    </p:spTree>
  </p:cSld>
  <p:clrMapOvr>
    <a:masterClrMapping/>
  </p:clrMapOvr>
  <p:transition spd="slow" advTm="8000"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/>
          <p:cNvSpPr>
            <a:spLocks noGrp="1"/>
          </p:cNvSpPr>
          <p:nvPr>
            <p:ph type="title"/>
          </p:nvPr>
        </p:nvSpPr>
        <p:spPr>
          <a:xfrm>
            <a:off x="1066800" y="1142984"/>
            <a:ext cx="6255488" cy="3040929"/>
          </a:xfrm>
        </p:spPr>
        <p:txBody>
          <a:bodyPr/>
          <a:lstStyle/>
          <a:p>
            <a:r>
              <a:rPr lang="pl-PL" dirty="0" smtClean="0"/>
              <a:t>Jego inna nazwa to:</a:t>
            </a:r>
            <a:endParaRPr lang="pl-PL" dirty="0"/>
          </a:p>
        </p:txBody>
      </p:sp>
      <p:sp>
        <p:nvSpPr>
          <p:cNvPr id="11" name="Symbol zastępczy tekstu 10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1381124"/>
          </a:xfrm>
        </p:spPr>
        <p:txBody>
          <a:bodyPr>
            <a:normAutofit/>
          </a:bodyPr>
          <a:lstStyle/>
          <a:p>
            <a:r>
              <a:rPr lang="pl-PL" sz="2400" dirty="0" smtClean="0"/>
              <a:t>Sól sodowa kwasu chlorowodorowego lub najzwyczajniej - Sól</a:t>
            </a:r>
            <a:endParaRPr lang="pl-PL" sz="2400" dirty="0"/>
          </a:p>
        </p:txBody>
      </p:sp>
    </p:spTree>
  </p:cSld>
  <p:clrMapOvr>
    <a:masterClrMapping/>
  </p:clrMapOvr>
  <p:transition spd="slow" advTm="6000"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dirty="0" smtClean="0"/>
              <a:t>Więc:</a:t>
            </a:r>
            <a:endParaRPr lang="pl-PL" sz="5400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3600" dirty="0" err="1" smtClean="0"/>
              <a:t>NaCl</a:t>
            </a:r>
            <a:r>
              <a:rPr lang="pl-PL" sz="3600" dirty="0" smtClean="0"/>
              <a:t> jest nam niezwykle potrzebne jako składnik żywności. Potrzebujemy go w odpowiedniej ilości, ale nie należy jeść go za dużo na dzień ponieważ nadmiar źle działa na naszą krew i narządy </a:t>
            </a:r>
            <a:r>
              <a:rPr lang="pl-PL" sz="3600" dirty="0" smtClean="0"/>
              <a:t>wewnętrzne.</a:t>
            </a:r>
            <a:endParaRPr lang="pl-PL" sz="3600" dirty="0"/>
          </a:p>
        </p:txBody>
      </p:sp>
    </p:spTree>
  </p:cSld>
  <p:clrMapOvr>
    <a:masterClrMapping/>
  </p:clrMapOvr>
  <p:transition spd="slow" advTm="12000"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3214678" y="714356"/>
            <a:ext cx="5257590" cy="4143404"/>
          </a:xfrm>
        </p:spPr>
        <p:txBody>
          <a:bodyPr/>
          <a:lstStyle/>
          <a:p>
            <a:r>
              <a:rPr lang="pl-PL" dirty="0" err="1" smtClean="0"/>
              <a:t>dZIĘKUJĘ</a:t>
            </a: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3428992" y="3500438"/>
            <a:ext cx="5114778" cy="1101248"/>
          </a:xfrm>
        </p:spPr>
        <p:txBody>
          <a:bodyPr/>
          <a:lstStyle/>
          <a:p>
            <a:endParaRPr lang="pl-PL" dirty="0"/>
          </a:p>
        </p:txBody>
      </p:sp>
    </p:spTree>
  </p:cSld>
  <p:clrMapOvr>
    <a:masterClrMapping/>
  </p:clrMapOvr>
  <p:transition spd="slow" advTm="4000"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Niestandardowy 6">
      <a:dk1>
        <a:sysClr val="windowText" lastClr="000000"/>
      </a:dk1>
      <a:lt1>
        <a:sysClr val="window" lastClr="FFFFFF"/>
      </a:lt1>
      <a:dk2>
        <a:srgbClr val="00B0F0"/>
      </a:dk2>
      <a:lt2>
        <a:srgbClr val="00B0F0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124</Words>
  <PresentationFormat>Pokaz na ekranie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Bogaty</vt:lpstr>
      <vt:lpstr>Nacl</vt:lpstr>
      <vt:lpstr>Nacl</vt:lpstr>
      <vt:lpstr>Powstaje w reakcji</vt:lpstr>
      <vt:lpstr>Właściwości</vt:lpstr>
      <vt:lpstr>Zastosowanie</vt:lpstr>
      <vt:lpstr>Jego inna nazwa to:</vt:lpstr>
      <vt:lpstr>Więc:</vt:lpstr>
      <vt:lpstr>dZIĘKUJĘ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Nacl</dc:title>
  <dc:creator>Wojtek</dc:creator>
  <cp:lastModifiedBy>Wojtek</cp:lastModifiedBy>
  <cp:revision>4</cp:revision>
  <dcterms:created xsi:type="dcterms:W3CDTF">2011-11-20T11:07:44Z</dcterms:created>
  <dcterms:modified xsi:type="dcterms:W3CDTF">2011-11-20T15:55:45Z</dcterms:modified>
</cp:coreProperties>
</file>