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  <p:sldMasterId id="2147483816" r:id="rId3"/>
    <p:sldMasterId id="2147483828" r:id="rId4"/>
    <p:sldMasterId id="2147483840" r:id="rId5"/>
  </p:sldMasterIdLst>
  <p:sldIdLst>
    <p:sldId id="256" r:id="rId6"/>
    <p:sldId id="257" r:id="rId7"/>
    <p:sldId id="258" r:id="rId8"/>
    <p:sldId id="259" r:id="rId9"/>
    <p:sldId id="262" r:id="rId10"/>
    <p:sldId id="263" r:id="rId11"/>
    <p:sldId id="261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A6AC43D-B874-4847-892A-1E2F13B26EB5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DDCEC9-E60F-443E-ACE1-092FAB449DFF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8077200" cy="4171968"/>
          </a:xfrm>
        </p:spPr>
        <p:txBody>
          <a:bodyPr>
            <a:normAutofit/>
          </a:bodyPr>
          <a:lstStyle/>
          <a:p>
            <a:r>
              <a:rPr lang="pl-PL" dirty="0" smtClean="0"/>
              <a:t>    </a:t>
            </a:r>
            <a:br>
              <a:rPr lang="pl-PL" dirty="0" smtClean="0"/>
            </a:br>
            <a:r>
              <a:rPr lang="pl-PL" dirty="0" smtClean="0"/>
              <a:t>      Muzyka średniowieczna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90544" y="6857998"/>
            <a:ext cx="123804" cy="45719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Głównym gatunkiem muzycznym - szczególnie u początków tej epoki - były chrześcijańskie śpiewy religijne nazwane później chorałem gregoriańskim. Wywodziły się one od religijnej muzyki żydowskiej, która była: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- jednogłosowa</a:t>
            </a:r>
            <a:br>
              <a:rPr lang="pl-PL" dirty="0" smtClean="0"/>
            </a:br>
            <a:r>
              <a:rPr lang="pl-PL" dirty="0" smtClean="0"/>
              <a:t>- czysto wokalna</a:t>
            </a:r>
            <a:br>
              <a:rPr lang="pl-PL" dirty="0" smtClean="0"/>
            </a:br>
            <a:r>
              <a:rPr lang="pl-PL" dirty="0" smtClean="0"/>
              <a:t>- z dużą ilością melizmatów.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Charakterystyka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        Początki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Wiele zasług przypisuje się tu kilku papieżom m.in. św. Leonowi I Wielkiemu, św. Gelazemu i najważniejszemu z nich jakim był św. Grzegorz I Wielki. To właśnie on uporządkował i ujednolicił teksty utworów, co pośrednio wpływa również na ich muzyczny kształt. Od jego imienia oficjalny śpiew Kościoła nosi nazwę „chorału gregoriańskiego”.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Cechy i formy chorału gregoriańskiego: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 smtClean="0"/>
              <a:t>- chorał korzysta wyłącznie z tekstów w języku łacińskim</a:t>
            </a:r>
            <a:br>
              <a:rPr lang="pl-PL" dirty="0" smtClean="0"/>
            </a:br>
            <a:r>
              <a:rPr lang="pl-PL" dirty="0" smtClean="0"/>
              <a:t>- śpiew w trakcie nabożeństw dozwolony jest tylko mężczyznom</a:t>
            </a:r>
            <a:br>
              <a:rPr lang="pl-PL" dirty="0" smtClean="0"/>
            </a:br>
            <a:r>
              <a:rPr lang="pl-PL" dirty="0" smtClean="0"/>
              <a:t>- chorał nie posiada podziału taktowego, a rytmikę wyznacza tekst</a:t>
            </a:r>
            <a:br>
              <a:rPr lang="pl-PL" dirty="0" smtClean="0"/>
            </a:br>
            <a:r>
              <a:rPr lang="pl-PL" dirty="0" smtClean="0"/>
              <a:t>- śpiewy chorałowe opierają się na tonacjach kościelnych (opartych na starogreckim systemie modalnym)</a:t>
            </a:r>
            <a:br>
              <a:rPr lang="pl-PL" dirty="0" smtClean="0"/>
            </a:br>
            <a:r>
              <a:rPr lang="pl-PL" dirty="0" smtClean="0"/>
              <a:t>- melodie chorałowe zapisywane były na czterech liniach z możliwością użycia dwóch kluczy: „c” - na drugiej, trzeciej i czwartej linii oraz „f” - na trzeciej bądź czwartej linii</a:t>
            </a:r>
            <a:br>
              <a:rPr lang="pl-PL" dirty="0" smtClean="0"/>
            </a:br>
            <a:r>
              <a:rPr lang="pl-PL" dirty="0" smtClean="0"/>
              <a:t>- neumy stosowane do zapisu chorału mogły występować jako oznaczenia pojedynczych dźwięków, bądź też jako grupy kilku (2-5) dźwięków </a:t>
            </a:r>
            <a:br>
              <a:rPr lang="pl-PL" dirty="0" smtClean="0"/>
            </a:br>
            <a:r>
              <a:rPr lang="pl-PL" dirty="0" smtClean="0"/>
              <a:t>- dużą trudność sprawia oszacowanie czasu trwania poszczególnych dźwięków śpiewów chorałowych</a:t>
            </a:r>
            <a:br>
              <a:rPr lang="pl-PL" dirty="0" smtClean="0"/>
            </a:br>
            <a:r>
              <a:rPr lang="pl-PL" dirty="0" smtClean="0"/>
              <a:t>- śpiewy chorałowe swój rodowód wywodzą z muzyki Bliskiego Wschodu, a nie z muzyki Starożytnego Rzymu, mimo że na tym terenie się rozwinęły.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ergetycz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Wierzchołek">
  <a:themeElements>
    <a:clrScheme name="Wierzchołe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</TotalTime>
  <Words>80</Words>
  <Application>Microsoft Office PowerPoint</Application>
  <PresentationFormat>Pokaz na ekranie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5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Papier</vt:lpstr>
      <vt:lpstr>Energetyczny</vt:lpstr>
      <vt:lpstr>Moduł</vt:lpstr>
      <vt:lpstr>Metro</vt:lpstr>
      <vt:lpstr>Wierzchołek</vt:lpstr>
      <vt:lpstr>           Muzyka średniowieczna  </vt:lpstr>
      <vt:lpstr>                Charakterystyka</vt:lpstr>
      <vt:lpstr>                        Początki</vt:lpstr>
      <vt:lpstr>Cechy i formy chorału gregoriańskiego:  </vt:lpstr>
      <vt:lpstr>Slajd 5</vt:lpstr>
      <vt:lpstr>Slajd 6</vt:lpstr>
      <vt:lpstr>Slajd 7</vt:lpstr>
    </vt:vector>
  </TitlesOfParts>
  <Company>Zespół Szkół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Muzyka średniowieczna</dc:title>
  <dc:creator>agorka</dc:creator>
  <cp:lastModifiedBy>agorka</cp:lastModifiedBy>
  <cp:revision>3</cp:revision>
  <dcterms:created xsi:type="dcterms:W3CDTF">2011-10-28T09:36:57Z</dcterms:created>
  <dcterms:modified xsi:type="dcterms:W3CDTF">2011-10-28T10:03:30Z</dcterms:modified>
</cp:coreProperties>
</file>