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3C56A-FF7D-4D18-93E9-54A6C9A6B7D8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7573-AB16-4CC4-92A8-070F1B1E365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948669F-FCC7-4C2B-AA64-9F442C7C21E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ADCB648-B740-41DC-9D28-321F1426DD4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imghp?hl=pl&amp;tab=wi" TargetMode="External"/><Relationship Id="rId2" Type="http://schemas.openxmlformats.org/officeDocument/2006/relationships/hyperlink" Target="http://pl.wikipedia.org/wiki/Muzyka_w_%C5%9Bredniowiecz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357290" y="2928934"/>
            <a:ext cx="6663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Muzyka średniowiecza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Cechy muzyki średniowiecznej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Silne </a:t>
            </a:r>
            <a:r>
              <a:rPr lang="pl-PL" dirty="0" smtClean="0"/>
              <a:t>powiązanie z religią</a:t>
            </a:r>
          </a:p>
          <a:p>
            <a:r>
              <a:rPr lang="pl-PL" dirty="0" smtClean="0"/>
              <a:t>Przewaga </a:t>
            </a:r>
            <a:r>
              <a:rPr lang="pl-PL" dirty="0" smtClean="0"/>
              <a:t>jednogłosowości</a:t>
            </a:r>
          </a:p>
          <a:p>
            <a:r>
              <a:rPr lang="pl-PL" dirty="0" smtClean="0"/>
              <a:t>Surowość </a:t>
            </a:r>
            <a:r>
              <a:rPr lang="pl-PL" dirty="0" smtClean="0"/>
              <a:t>i ascetyzm</a:t>
            </a:r>
          </a:p>
          <a:p>
            <a:r>
              <a:rPr lang="pl-PL" dirty="0" smtClean="0"/>
              <a:t>Śpiew</a:t>
            </a:r>
            <a:r>
              <a:rPr lang="pl-PL" dirty="0" smtClean="0"/>
              <a:t> </a:t>
            </a:r>
            <a:r>
              <a:rPr lang="pl-PL" i="1" dirty="0" err="1" smtClean="0"/>
              <a:t>acappella</a:t>
            </a:r>
            <a:endParaRPr lang="pl-PL" dirty="0" smtClean="0"/>
          </a:p>
          <a:p>
            <a:r>
              <a:rPr lang="pl-PL" dirty="0" smtClean="0"/>
              <a:t>Oparcie </a:t>
            </a:r>
            <a:r>
              <a:rPr lang="pl-PL" dirty="0" smtClean="0"/>
              <a:t>na skalach modalnych</a:t>
            </a:r>
          </a:p>
          <a:p>
            <a:r>
              <a:rPr lang="pl-PL" dirty="0" smtClean="0"/>
              <a:t>P</a:t>
            </a:r>
            <a:r>
              <a:rPr lang="pl-PL" dirty="0" smtClean="0"/>
              <a:t>rzeważnie </a:t>
            </a:r>
            <a:r>
              <a:rPr lang="pl-PL" dirty="0" smtClean="0"/>
              <a:t>śpiewana przez mężczyzn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Muzyka w średniowiecznej Polsce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 Polsce dominowała muzyka religijna w języku łacińskim. Śpiew chorałowy pojawił się wraz z przyjęciem chrześcijaństwa. Pielęgnowano go w zakonach i klasztorach. Hymny i sekwencje opiewały kult rodzimych i przybranych patronów. Do najstarszych i najcenniejszych zabytków polskiej muzyki należy </a:t>
            </a:r>
            <a:r>
              <a:rPr lang="pl-PL" i="1" dirty="0" smtClean="0"/>
              <a:t>Bogurodzica</a:t>
            </a:r>
            <a:r>
              <a:rPr lang="pl-PL" dirty="0" smtClean="0"/>
              <a:t> - jednogłosowa, </a:t>
            </a:r>
            <a:r>
              <a:rPr lang="pl-PL" dirty="0" err="1" smtClean="0"/>
              <a:t>ametryczna</a:t>
            </a:r>
            <a:r>
              <a:rPr lang="pl-PL" dirty="0" smtClean="0"/>
              <a:t> (śpiewana poza taktem), melizmatyczna pieśń religijna z XIII </a:t>
            </a:r>
            <a:r>
              <a:rPr lang="pl-PL" dirty="0" smtClean="0"/>
              <a:t>wieku. </a:t>
            </a:r>
            <a:r>
              <a:rPr lang="pl-PL" dirty="0" smtClean="0"/>
              <a:t>Między XIV i XV wiekiem powstało kilkadziesiąt jednogłosowych pieśni religijnych z polskimi tekstami, związanych z różnymi świętami. Wincenty z Kielczy (ur. ok. 1200 roku), ksiądz i zakonnik, był pierwszym znanym z imienia kompozytorem polskim. Jego pieśń </a:t>
            </a:r>
            <a:r>
              <a:rPr lang="pl-PL" i="1" dirty="0" err="1" smtClean="0"/>
              <a:t>Gaude</a:t>
            </a:r>
            <a:r>
              <a:rPr lang="pl-PL" i="1" dirty="0" smtClean="0"/>
              <a:t> </a:t>
            </a:r>
            <a:r>
              <a:rPr lang="pl-PL" i="1" dirty="0" err="1" smtClean="0"/>
              <a:t>Mater</a:t>
            </a:r>
            <a:r>
              <a:rPr lang="pl-PL" i="1" dirty="0" smtClean="0"/>
              <a:t> </a:t>
            </a:r>
            <a:r>
              <a:rPr lang="pl-PL" i="1" dirty="0" smtClean="0"/>
              <a:t>Polonia</a:t>
            </a:r>
            <a:r>
              <a:rPr lang="pl-PL" dirty="0" smtClean="0"/>
              <a:t> (</a:t>
            </a:r>
            <a:r>
              <a:rPr lang="pl-PL" i="1" dirty="0" smtClean="0"/>
              <a:t>Raduj się, Matko Polsko</a:t>
            </a:r>
            <a:r>
              <a:rPr lang="pl-PL" dirty="0" smtClean="0"/>
              <a:t>) za czasów Władysława </a:t>
            </a:r>
            <a:r>
              <a:rPr lang="pl-PL" dirty="0" smtClean="0"/>
              <a:t>Łokietka była</a:t>
            </a:r>
            <a:r>
              <a:rPr lang="pl-PL" dirty="0" smtClean="0"/>
              <a:t> </a:t>
            </a:r>
            <a:r>
              <a:rPr lang="pl-PL" dirty="0" smtClean="0"/>
              <a:t>hymnem</a:t>
            </a:r>
            <a:r>
              <a:rPr lang="pl-PL" dirty="0" smtClean="0"/>
              <a:t> królewskim. Za czasów Jagiełły powstała pierwsza kapela dworska. Na Uniwersytecie Jagiellońskim wykładano muzykę.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</a:t>
            </a:r>
            <a:r>
              <a:rPr lang="pl-PL" dirty="0" smtClean="0"/>
              <a:t>redniowieczne instrumenty</a:t>
            </a:r>
            <a:endParaRPr lang="pl-PL" dirty="0"/>
          </a:p>
        </p:txBody>
      </p:sp>
      <p:pic>
        <p:nvPicPr>
          <p:cNvPr id="4" name="Symbol zastępczy zawartości 3" descr="harf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643050"/>
            <a:ext cx="2928958" cy="2472497"/>
          </a:xfrm>
        </p:spPr>
      </p:pic>
      <p:sp>
        <p:nvSpPr>
          <p:cNvPr id="5" name="Prostokąt 4"/>
          <p:cNvSpPr/>
          <p:nvPr/>
        </p:nvSpPr>
        <p:spPr>
          <a:xfrm>
            <a:off x="785786" y="4071942"/>
            <a:ext cx="1984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Harfa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Dziękujemy za uwagę!</a:t>
            </a:r>
          </a:p>
          <a:p>
            <a:pPr>
              <a:buNone/>
            </a:pPr>
            <a:r>
              <a:rPr lang="pl-PL" dirty="0" smtClean="0"/>
              <a:t>Źródła:</a:t>
            </a:r>
          </a:p>
          <a:p>
            <a:r>
              <a:rPr lang="pl-PL" dirty="0" smtClean="0">
                <a:hlinkClick r:id="rId2"/>
              </a:rPr>
              <a:t>http://pl.wikipedia.org/wiki/Muzyka_w_%</a:t>
            </a:r>
            <a:r>
              <a:rPr lang="pl-PL" dirty="0" smtClean="0">
                <a:hlinkClick r:id="rId2"/>
              </a:rPr>
              <a:t>C5%9Bredniowieczu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http://www.google.pl/imghp?hl=pl&amp;tab=wi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Wykonał:</a:t>
            </a:r>
          </a:p>
          <a:p>
            <a:r>
              <a:rPr lang="pl-PL" dirty="0" err="1" smtClean="0"/>
              <a:t>Alcio</a:t>
            </a:r>
            <a:r>
              <a:rPr lang="pl-PL" dirty="0" smtClean="0"/>
              <a:t> Gawęda</a:t>
            </a:r>
          </a:p>
          <a:p>
            <a:r>
              <a:rPr lang="pl-PL" dirty="0" smtClean="0"/>
              <a:t>Misiu </a:t>
            </a:r>
            <a:r>
              <a:rPr lang="pl-PL" dirty="0" err="1" smtClean="0"/>
              <a:t>Rell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56</Words>
  <Application>Microsoft Office PowerPoint</Application>
  <PresentationFormat>Pokaz na ekranie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Energetyczny</vt:lpstr>
      <vt:lpstr>Slajd 1</vt:lpstr>
      <vt:lpstr>Cechy muzyki średniowiecznej</vt:lpstr>
      <vt:lpstr>Muzyka w średniowiecznej Polsce</vt:lpstr>
      <vt:lpstr>Średniowieczne instrumenty</vt:lpstr>
      <vt:lpstr>Slajd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 </dc:creator>
  <cp:lastModifiedBy> </cp:lastModifiedBy>
  <cp:revision>8</cp:revision>
  <dcterms:created xsi:type="dcterms:W3CDTF">2011-10-28T08:30:21Z</dcterms:created>
  <dcterms:modified xsi:type="dcterms:W3CDTF">2011-10-28T09:05:12Z</dcterms:modified>
</cp:coreProperties>
</file>