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258EF-A7FA-43AB-B6F9-F568CB410050}" type="datetimeFigureOut">
              <a:rPr lang="pl-PL" smtClean="0"/>
              <a:t>2011-11-17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C8D5D-51DB-4830-97C3-9DDAEFD727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0979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258EF-A7FA-43AB-B6F9-F568CB410050}" type="datetimeFigureOut">
              <a:rPr lang="pl-PL" smtClean="0"/>
              <a:t>2011-11-17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C8D5D-51DB-4830-97C3-9DDAEFD727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8056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258EF-A7FA-43AB-B6F9-F568CB410050}" type="datetimeFigureOut">
              <a:rPr lang="pl-PL" smtClean="0"/>
              <a:t>2011-11-17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C8D5D-51DB-4830-97C3-9DDAEFD727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8342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258EF-A7FA-43AB-B6F9-F568CB410050}" type="datetimeFigureOut">
              <a:rPr lang="pl-PL" smtClean="0"/>
              <a:t>2011-11-17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C8D5D-51DB-4830-97C3-9DDAEFD727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8439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258EF-A7FA-43AB-B6F9-F568CB410050}" type="datetimeFigureOut">
              <a:rPr lang="pl-PL" smtClean="0"/>
              <a:t>2011-11-17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C8D5D-51DB-4830-97C3-9DDAEFD727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2006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258EF-A7FA-43AB-B6F9-F568CB410050}" type="datetimeFigureOut">
              <a:rPr lang="pl-PL" smtClean="0"/>
              <a:t>2011-11-17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C8D5D-51DB-4830-97C3-9DDAEFD727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9963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258EF-A7FA-43AB-B6F9-F568CB410050}" type="datetimeFigureOut">
              <a:rPr lang="pl-PL" smtClean="0"/>
              <a:t>2011-11-17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C8D5D-51DB-4830-97C3-9DDAEFD727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6203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258EF-A7FA-43AB-B6F9-F568CB410050}" type="datetimeFigureOut">
              <a:rPr lang="pl-PL" smtClean="0"/>
              <a:t>2011-11-17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C8D5D-51DB-4830-97C3-9DDAEFD727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2683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258EF-A7FA-43AB-B6F9-F568CB410050}" type="datetimeFigureOut">
              <a:rPr lang="pl-PL" smtClean="0"/>
              <a:t>2011-11-17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C8D5D-51DB-4830-97C3-9DDAEFD727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897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258EF-A7FA-43AB-B6F9-F568CB410050}" type="datetimeFigureOut">
              <a:rPr lang="pl-PL" smtClean="0"/>
              <a:t>2011-11-17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C8D5D-51DB-4830-97C3-9DDAEFD727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383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258EF-A7FA-43AB-B6F9-F568CB410050}" type="datetimeFigureOut">
              <a:rPr lang="pl-PL" smtClean="0"/>
              <a:t>2011-11-17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C8D5D-51DB-4830-97C3-9DDAEFD727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3523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258EF-A7FA-43AB-B6F9-F568CB410050}" type="datetimeFigureOut">
              <a:rPr lang="pl-PL" smtClean="0"/>
              <a:t>2011-11-17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C8D5D-51DB-4830-97C3-9DDAEFD727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762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7200" b="1" i="1" dirty="0" smtClean="0"/>
              <a:t>Muzyka renesansu </a:t>
            </a:r>
            <a:endParaRPr lang="pl-PL" sz="7200" b="1" i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5804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Początki renesansu w muzyce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Epoka renesansu rozpoczęła się od połowy XV w. do końca XVI w. Humanizm i laicyzacja cechowały kulturę tego okresu. Wartości takie jak </a:t>
            </a:r>
            <a:r>
              <a:rPr lang="pl-PL" dirty="0"/>
              <a:t>m</a:t>
            </a:r>
            <a:r>
              <a:rPr lang="pl-PL" dirty="0" smtClean="0"/>
              <a:t>iłość, radość, rozrywka, dostatek były bardzo doceniane. W muzyce pojawiły się dwa nowe gatunki: muzyka wokalna i instrumentalna. Pojawiały się melodie świeckie, pisane w językach narodowych.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02837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W renesansie nastąpił gwałtowny rozwój wielogłosowości - podstawowym układem stał się czterogłos, a w wieku XVI nawet dużo bardziej rozbudowane zespoły, w którym rolę podstawy zaczął spełniać głos basowy, a nie tenor - jak to było w średniowieczu.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Pojawiły się świeckie formy instrumentalne, np. suita, wokalnych, np. canzona i wielogłosowy madrygał.</a:t>
            </a:r>
          </a:p>
          <a:p>
            <a:r>
              <a:rPr lang="pl-PL" dirty="0" smtClean="0"/>
              <a:t>Tabulatory były to zbiory, w których gromadzono utwory przeznaczone do gry na danym instrumencie.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10891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Muzyka renesansu w Polsce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XVI wiek, czyli złoty wiek dla muzyki polskiej, za panowania Jagiellonów, był przełomowy jeżeli chodzi o rozwój nauki i sztuki. </a:t>
            </a:r>
          </a:p>
          <a:p>
            <a:r>
              <a:rPr lang="pl-PL" dirty="0" smtClean="0"/>
              <a:t>Powstawały liczne kapele, np. Kapela Rorantystów, zespoły wokalne, które miały szanse zagrać dworze królewskim.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17409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Instrumenty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 renesansie grano na instrumentach z rodziny skrzypiec i wiol, jak również na smyczkowych lirach i instrumentach dętych: fletach, szałamajach, rogach, puzonach, cynkach, fagotach.</a:t>
            </a:r>
            <a:endParaRPr lang="pl-PL" dirty="0"/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4653136"/>
            <a:ext cx="2857500" cy="190500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085184"/>
            <a:ext cx="3200400" cy="1352550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8986" y="188640"/>
            <a:ext cx="1001338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374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Muzycy renesansowi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Do najsławniejszych muzyków renesansu zaliczamy Czołowi przedstawiciele:</a:t>
            </a:r>
          </a:p>
          <a:p>
            <a:r>
              <a:rPr lang="pl-PL" dirty="0" smtClean="0"/>
              <a:t>Mikołaj Gomółka</a:t>
            </a:r>
          </a:p>
          <a:p>
            <a:r>
              <a:rPr lang="pl-PL" dirty="0" smtClean="0"/>
              <a:t>Mikołaj z Krakowa</a:t>
            </a:r>
          </a:p>
          <a:p>
            <a:r>
              <a:rPr lang="pl-PL" dirty="0" smtClean="0"/>
              <a:t>Wacław z Szamotuł</a:t>
            </a:r>
          </a:p>
          <a:p>
            <a:r>
              <a:rPr lang="pl-PL" dirty="0" smtClean="0"/>
              <a:t>Marcin Groblicz</a:t>
            </a:r>
          </a:p>
          <a:p>
            <a:r>
              <a:rPr lang="pl-PL" dirty="0" smtClean="0"/>
              <a:t>Baltazar Dobrucki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smtClean="0"/>
              <a:t>Przygotowała: Agnieszka Pieniacka, 3b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0486521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250</Words>
  <Application>Microsoft Office PowerPoint</Application>
  <PresentationFormat>Pokaz na ekranie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Motyw pakietu Office</vt:lpstr>
      <vt:lpstr>Muzyka renesansu </vt:lpstr>
      <vt:lpstr>Początki renesansu w muzyce</vt:lpstr>
      <vt:lpstr>Prezentacja programu PowerPoint</vt:lpstr>
      <vt:lpstr>Muzyka renesansu w Polsce</vt:lpstr>
      <vt:lpstr>Instrumenty </vt:lpstr>
      <vt:lpstr>Muzycy renesansowi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Muzyka renesansu</dc:title>
  <dc:creator>Aga</dc:creator>
  <cp:lastModifiedBy>Aga</cp:lastModifiedBy>
  <cp:revision>4</cp:revision>
  <dcterms:created xsi:type="dcterms:W3CDTF">2011-11-17T16:09:09Z</dcterms:created>
  <dcterms:modified xsi:type="dcterms:W3CDTF">2011-11-17T17:07:41Z</dcterms:modified>
</cp:coreProperties>
</file>