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237D-B888-45F6-928A-AD3C55934587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75A0-A019-4391-8985-5BC83D5E9DD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237D-B888-45F6-928A-AD3C55934587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75A0-A019-4391-8985-5BC83D5E9DD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237D-B888-45F6-928A-AD3C55934587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75A0-A019-4391-8985-5BC83D5E9DD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237D-B888-45F6-928A-AD3C55934587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75A0-A019-4391-8985-5BC83D5E9DD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237D-B888-45F6-928A-AD3C55934587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75A0-A019-4391-8985-5BC83D5E9DD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237D-B888-45F6-928A-AD3C55934587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75A0-A019-4391-8985-5BC83D5E9DD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237D-B888-45F6-928A-AD3C55934587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75A0-A019-4391-8985-5BC83D5E9DD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237D-B888-45F6-928A-AD3C55934587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75A0-A019-4391-8985-5BC83D5E9DD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237D-B888-45F6-928A-AD3C55934587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75A0-A019-4391-8985-5BC83D5E9DD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237D-B888-45F6-928A-AD3C55934587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75A0-A019-4391-8985-5BC83D5E9DD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237D-B888-45F6-928A-AD3C55934587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75A0-A019-4391-8985-5BC83D5E9DD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4237D-B888-45F6-928A-AD3C55934587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A75A0-A019-4391-8985-5BC83D5E9DD4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928662" y="285728"/>
            <a:ext cx="721710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Muzyka  w okresie</a:t>
            </a:r>
          </a:p>
          <a:p>
            <a:pPr algn="ctr"/>
            <a:r>
              <a:rPr lang="pl-PL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pl-PL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</a:t>
            </a:r>
            <a:r>
              <a:rPr lang="pl-PL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Młodej Polski </a:t>
            </a:r>
            <a:endParaRPr lang="pl-PL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Ryszard Strauss (fot. wikimedia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71612"/>
            <a:ext cx="2786082" cy="3412952"/>
          </a:xfrm>
          <a:prstGeom prst="rect">
            <a:avLst/>
          </a:prstGeom>
          <a:noFill/>
        </p:spPr>
      </p:pic>
      <p:pic>
        <p:nvPicPr>
          <p:cNvPr id="1028" name="Picture 4" descr="http://genedelisa.com/wp-content/uploads/2010/01/ravel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214554"/>
            <a:ext cx="3095630" cy="40555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71538" y="714356"/>
            <a:ext cx="61436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Kilka słów o epoce</a:t>
            </a:r>
            <a:endParaRPr lang="pl-PL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785786" y="2000240"/>
            <a:ext cx="642942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/>
              <a:t>Młoda Polska</a:t>
            </a:r>
            <a:r>
              <a:rPr lang="pl-PL" sz="2400" dirty="0" smtClean="0"/>
              <a:t> to nazwa okresu literackiego w Polsce, także okres w dziejach muzyki i sztuk plastycznych, obejmującego lata 1890-1918, między pozytywizmem a dwudziestoleciem międzywojennym.</a:t>
            </a:r>
            <a:br>
              <a:rPr lang="pl-PL" sz="2400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3714752"/>
            <a:ext cx="2928958" cy="285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071538" y="428604"/>
            <a:ext cx="71907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Przedstawiciele epoki</a:t>
            </a:r>
            <a:endParaRPr lang="pl-PL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857224" y="1714488"/>
            <a:ext cx="142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i="1" dirty="0" smtClean="0"/>
              <a:t>M. Karłowicz</a:t>
            </a:r>
            <a:endParaRPr lang="pl-PL" b="1" i="1" dirty="0"/>
          </a:p>
        </p:txBody>
      </p:sp>
      <p:sp>
        <p:nvSpPr>
          <p:cNvPr id="6" name="Prostokąt 5"/>
          <p:cNvSpPr/>
          <p:nvPr/>
        </p:nvSpPr>
        <p:spPr>
          <a:xfrm>
            <a:off x="857224" y="2500306"/>
            <a:ext cx="22860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i="1" dirty="0" smtClean="0"/>
              <a:t>K. Szymanowski</a:t>
            </a:r>
            <a:endParaRPr lang="pl-PL" b="1" i="1" dirty="0"/>
          </a:p>
        </p:txBody>
      </p:sp>
      <p:sp>
        <p:nvSpPr>
          <p:cNvPr id="7" name="Prostokąt 6"/>
          <p:cNvSpPr/>
          <p:nvPr/>
        </p:nvSpPr>
        <p:spPr>
          <a:xfrm>
            <a:off x="857224" y="3286124"/>
            <a:ext cx="1295098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i="1" dirty="0" smtClean="0"/>
              <a:t>G. Fitelberg</a:t>
            </a:r>
          </a:p>
          <a:p>
            <a:endParaRPr lang="pl-PL" dirty="0" smtClean="0"/>
          </a:p>
          <a:p>
            <a:endParaRPr lang="pl-PL" dirty="0"/>
          </a:p>
          <a:p>
            <a:r>
              <a:rPr lang="pl-PL" b="1" i="1" dirty="0" smtClean="0"/>
              <a:t>L. Różycki</a:t>
            </a:r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r>
              <a:rPr lang="pl-PL" b="1" i="1" dirty="0" smtClean="0"/>
              <a:t>A. Szeluto</a:t>
            </a:r>
            <a:endParaRPr lang="pl-PL" b="1" i="1" dirty="0"/>
          </a:p>
        </p:txBody>
      </p:sp>
      <p:pic>
        <p:nvPicPr>
          <p:cNvPr id="5122" name="Picture 2" descr="http://upload.wikimedia.org/wikipedia/commons/a/ab/Mieczys%C5%82aw_Kar%C5%82owic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1357298"/>
            <a:ext cx="785818" cy="1196963"/>
          </a:xfrm>
          <a:prstGeom prst="rect">
            <a:avLst/>
          </a:prstGeom>
          <a:noFill/>
        </p:spPr>
      </p:pic>
      <p:pic>
        <p:nvPicPr>
          <p:cNvPr id="5124" name="Picture 4" descr="http://upload.wikimedia.org/wikipedia/commons/thumb/9/9b/Karol_Szymanowski.jpg/200px-Karol_Szymanowsk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2071678"/>
            <a:ext cx="1133922" cy="1428742"/>
          </a:xfrm>
          <a:prstGeom prst="rect">
            <a:avLst/>
          </a:prstGeom>
          <a:noFill/>
        </p:spPr>
      </p:pic>
      <p:pic>
        <p:nvPicPr>
          <p:cNvPr id="5126" name="Picture 6" descr="http://www.berlin.polemb.net/gallery/nasze_obrazy/kultura/Muzyka/grzegorz%20fitelber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2643182"/>
            <a:ext cx="1161627" cy="1614466"/>
          </a:xfrm>
          <a:prstGeom prst="rect">
            <a:avLst/>
          </a:prstGeom>
          <a:noFill/>
        </p:spPr>
      </p:pic>
      <p:pic>
        <p:nvPicPr>
          <p:cNvPr id="5128" name="Picture 8" descr="http://www.transmar.pl/strona_angielska/patroni/srodmiescie/zdjecia/rozycki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48" y="3429000"/>
            <a:ext cx="1178709" cy="1571612"/>
          </a:xfrm>
          <a:prstGeom prst="rect">
            <a:avLst/>
          </a:prstGeom>
          <a:noFill/>
        </p:spPr>
      </p:pic>
      <p:pic>
        <p:nvPicPr>
          <p:cNvPr id="5130" name="Picture 10" descr="http://www.slupca.pl/wp-content/uploads/2009/04/apolinary-szeluto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86050" y="4429132"/>
            <a:ext cx="1064553" cy="15382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736"/>
            <a:ext cx="8229600" cy="1143000"/>
          </a:xfrm>
        </p:spPr>
        <p:txBody>
          <a:bodyPr>
            <a:noAutofit/>
          </a:bodyPr>
          <a:lstStyle/>
          <a:p>
            <a:r>
              <a:rPr lang="pl-PL" sz="8000" b="1" i="1" dirty="0" smtClean="0"/>
              <a:t>Dziękujemy za uwagę</a:t>
            </a:r>
            <a:endParaRPr lang="pl-PL" sz="8000" b="1" i="1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857488" y="3857628"/>
            <a:ext cx="5929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Przygotowali : </a:t>
            </a:r>
          </a:p>
          <a:p>
            <a:endParaRPr lang="pl-PL" dirty="0"/>
          </a:p>
          <a:p>
            <a:r>
              <a:rPr lang="pl-PL" dirty="0" smtClean="0"/>
              <a:t>Igor Rędziński i Kamil Prejs z 3b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67</Words>
  <Application>Microsoft Office PowerPoint</Application>
  <PresentationFormat>Pokaz na ekranie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Motyw pakietu Office</vt:lpstr>
      <vt:lpstr>Slajd 1</vt:lpstr>
      <vt:lpstr>Slajd 2</vt:lpstr>
      <vt:lpstr>Slajd 3</vt:lpstr>
      <vt:lpstr>Dziękujemy za uwagę</vt:lpstr>
    </vt:vector>
  </TitlesOfParts>
  <Company>SP 24 STO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kprejs</dc:creator>
  <cp:lastModifiedBy>kprejs</cp:lastModifiedBy>
  <cp:revision>4</cp:revision>
  <dcterms:created xsi:type="dcterms:W3CDTF">2011-10-28T08:32:18Z</dcterms:created>
  <dcterms:modified xsi:type="dcterms:W3CDTF">2011-10-28T09:04:15Z</dcterms:modified>
</cp:coreProperties>
</file>