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929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06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50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97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64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689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752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2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3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9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59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>
                <a:lumMod val="100000"/>
              </a:srgbClr>
            </a:gs>
            <a:gs pos="0">
              <a:srgbClr val="C00000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9755-C512-4009-A0CA-0AB3E1D2067C}" type="datetimeFigureOut">
              <a:rPr lang="pl-PL" smtClean="0"/>
              <a:pPr/>
              <a:t>2011-10-05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C95A-6EB4-4EF8-B621-AB0DB42A2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22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pl-PL" dirty="0" smtClean="0"/>
              <a:t>Muzeum Figur Woskowych Madame </a:t>
            </a:r>
            <a:r>
              <a:rPr lang="pl-PL" dirty="0" err="1" smtClean="0"/>
              <a:t>Tussaud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70" y="2132321"/>
            <a:ext cx="710051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50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 </a:t>
            </a:r>
            <a:r>
              <a:rPr lang="pl-PL" dirty="0" err="1" smtClean="0"/>
              <a:t>zakonczenie</a:t>
            </a:r>
            <a:r>
              <a:rPr lang="pl-PL" dirty="0" smtClean="0"/>
              <a:t> sale w Muzeum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U </a:t>
            </a:r>
            <a:r>
              <a:rPr lang="pl-PL" dirty="0" err="1" smtClean="0"/>
              <a:t>Madam</a:t>
            </a:r>
            <a:r>
              <a:rPr lang="pl-PL" dirty="0" smtClean="0"/>
              <a:t> </a:t>
            </a:r>
            <a:r>
              <a:rPr lang="pl-PL" dirty="0" err="1" smtClean="0"/>
              <a:t>Tussaud</a:t>
            </a:r>
            <a:r>
              <a:rPr lang="pl-PL" dirty="0" smtClean="0"/>
              <a:t> jest wiele ciekawych </a:t>
            </a:r>
            <a:r>
              <a:rPr lang="pl-PL" dirty="0" err="1" smtClean="0"/>
              <a:t>sal</a:t>
            </a:r>
            <a:r>
              <a:rPr lang="pl-PL" dirty="0" smtClean="0"/>
              <a:t> takich jak:</a:t>
            </a:r>
          </a:p>
          <a:p>
            <a:r>
              <a:rPr lang="pl-PL" dirty="0" smtClean="0"/>
              <a:t>sala sportu,</a:t>
            </a:r>
          </a:p>
          <a:p>
            <a:r>
              <a:rPr lang="pl-PL" dirty="0" smtClean="0"/>
              <a:t>sala sław,</a:t>
            </a:r>
          </a:p>
          <a:p>
            <a:r>
              <a:rPr lang="pl-PL" dirty="0" smtClean="0"/>
              <a:t>sala z Czerwonym fotelem z Big </a:t>
            </a:r>
            <a:r>
              <a:rPr lang="pl-PL" dirty="0" err="1" smtClean="0"/>
              <a:t>Brothera</a:t>
            </a:r>
            <a:r>
              <a:rPr lang="pl-PL" dirty="0" smtClean="0"/>
              <a:t>,</a:t>
            </a:r>
          </a:p>
          <a:p>
            <a:r>
              <a:rPr lang="pl-PL" dirty="0" smtClean="0"/>
              <a:t>sala strachu,</a:t>
            </a:r>
          </a:p>
          <a:p>
            <a:r>
              <a:rPr lang="pl-PL" dirty="0" smtClean="0"/>
              <a:t>obecnie sala piratów z Karaibów,</a:t>
            </a:r>
          </a:p>
          <a:p>
            <a:r>
              <a:rPr lang="pl-PL" dirty="0" smtClean="0"/>
              <a:t>sala bohaterów filmowych,</a:t>
            </a:r>
          </a:p>
          <a:p>
            <a:r>
              <a:rPr lang="pl-PL" dirty="0" smtClean="0"/>
              <a:t>sala gwiazd muzyki,</a:t>
            </a:r>
          </a:p>
          <a:p>
            <a:r>
              <a:rPr lang="pl-PL" dirty="0" smtClean="0"/>
              <a:t>sala prezydentów, kanclerzy, sławnych ludzi,</a:t>
            </a:r>
          </a:p>
          <a:p>
            <a:r>
              <a:rPr lang="pl-PL" dirty="0" smtClean="0"/>
              <a:t>sala poświęcona wielkiemu pożarowi Londynu w 1666.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496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517632" cy="1359024"/>
          </a:xfrm>
        </p:spPr>
        <p:txBody>
          <a:bodyPr/>
          <a:lstStyle/>
          <a:p>
            <a:r>
              <a:rPr lang="pl-PL" smtClean="0"/>
              <a:t>Dziękuję </a:t>
            </a:r>
            <a:r>
              <a:rPr lang="pl-PL" dirty="0" smtClean="0"/>
              <a:t>za </a:t>
            </a:r>
            <a:r>
              <a:rPr lang="pl-PL" dirty="0" smtClean="0"/>
              <a:t>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352" cy="17261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745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Madame </a:t>
            </a:r>
            <a:r>
              <a:rPr lang="pl-PL" dirty="0" err="1" smtClean="0"/>
              <a:t>Tussaud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Muzeum Figur Woskowych Madame </a:t>
            </a:r>
            <a:r>
              <a:rPr lang="pl-PL" dirty="0" err="1" smtClean="0"/>
              <a:t>Tussauds</a:t>
            </a:r>
            <a:r>
              <a:rPr lang="pl-PL" dirty="0" smtClean="0"/>
              <a:t> zostało założone przez Marie </a:t>
            </a:r>
            <a:r>
              <a:rPr lang="pl-PL" dirty="0" err="1" smtClean="0"/>
              <a:t>Tussaud</a:t>
            </a:r>
            <a:r>
              <a:rPr lang="pl-PL" dirty="0" smtClean="0"/>
              <a:t>, która naprawdę nazywała się Marie </a:t>
            </a:r>
            <a:r>
              <a:rPr lang="pl-PL" dirty="0" err="1" smtClean="0"/>
              <a:t>Grossholtz</a:t>
            </a:r>
            <a:r>
              <a:rPr lang="pl-PL" dirty="0" smtClean="0"/>
              <a:t> i urodziła się 1 grudnia 1761 w Strasburgu, a  zmarła 16 kwietnia 1850 w Londynie. Przybyła ona do Londynu po rewolucji francuskiej z wykonanymi wcześniej woskowymi odlewami głów zgilotynowanych francuskich arystokratów m.in. Marii Luizy, księżniczki de </a:t>
            </a:r>
            <a:r>
              <a:rPr lang="pl-PL" dirty="0" err="1" smtClean="0"/>
              <a:t>Lamballe</a:t>
            </a:r>
            <a:r>
              <a:rPr lang="pl-PL" dirty="0" smtClean="0"/>
              <a:t>. Jej muzeum było przekazywane z pokolenia na pokolenie. Ostatni portret wykonała 8 lat przed śmiercią.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743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Początek Wielkiej Kolekcji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 Po przybyciu do Anglii w 1835 założyła przy Baker </a:t>
            </a:r>
            <a:r>
              <a:rPr lang="pl-PL" dirty="0" err="1" smtClean="0"/>
              <a:t>Street</a:t>
            </a:r>
            <a:r>
              <a:rPr lang="pl-PL" dirty="0" smtClean="0"/>
              <a:t> pierwszą wystawę, w której prezentowała wykonane przez siebie woskowe portrety. Jednak w 1884 jej wnuk przeniósł siedzibę na </a:t>
            </a:r>
            <a:r>
              <a:rPr lang="pl-PL" dirty="0" err="1" smtClean="0"/>
              <a:t>Marylebone</a:t>
            </a:r>
            <a:r>
              <a:rPr lang="pl-PL" dirty="0" smtClean="0"/>
              <a:t> Road gdzie znajduje się do dziś.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416" y="3356992"/>
            <a:ext cx="4513684" cy="31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12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Dzisiejsze muzeum.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Dziś w Muzeum Madame </a:t>
            </a:r>
            <a:r>
              <a:rPr lang="pl-PL" dirty="0" err="1" smtClean="0"/>
              <a:t>Tussauds</a:t>
            </a:r>
            <a:r>
              <a:rPr lang="pl-PL" dirty="0" smtClean="0"/>
              <a:t> prezentowane są naturalnej wielkości figury gwiazd filmu, muzyki czy sławnych osobistości takich jak: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456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Johnny</a:t>
            </a:r>
            <a:r>
              <a:rPr lang="pl-PL" dirty="0" smtClean="0"/>
              <a:t> </a:t>
            </a:r>
            <a:r>
              <a:rPr lang="pl-PL" dirty="0" err="1" smtClean="0"/>
              <a:t>Depp</a:t>
            </a:r>
            <a:r>
              <a:rPr lang="pl-PL" dirty="0" smtClean="0"/>
              <a:t> jako Jack </a:t>
            </a:r>
            <a:r>
              <a:rPr lang="pl-PL" dirty="0" err="1" smtClean="0"/>
              <a:t>Sparrow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031" y="1340768"/>
            <a:ext cx="3522075" cy="530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93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Charlie Chaplin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89657"/>
            <a:ext cx="4320480" cy="510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Marilyn Monroe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02432" cy="244624"/>
          </a:xfrm>
        </p:spPr>
        <p:txBody>
          <a:bodyPr>
            <a:normAutofit fontScale="32500" lnSpcReduction="20000"/>
          </a:bodyPr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856" y="1291727"/>
            <a:ext cx="42105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4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Lady </a:t>
            </a:r>
            <a:r>
              <a:rPr lang="pl-PL" dirty="0" err="1" smtClean="0"/>
              <a:t>Gaga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352" cy="10060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340768"/>
            <a:ext cx="3456384" cy="48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Polacy u Madame </a:t>
            </a:r>
            <a:r>
              <a:rPr lang="pl-PL" dirty="0" err="1" smtClean="0"/>
              <a:t>Tussauds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 Muzeum są figury Tylko dwóch </a:t>
            </a:r>
            <a:r>
              <a:rPr lang="pl-PL" dirty="0" err="1" smtClean="0"/>
              <a:t>polaków</a:t>
            </a:r>
            <a:r>
              <a:rPr lang="pl-PL" dirty="0" smtClean="0"/>
              <a:t>: </a:t>
            </a:r>
          </a:p>
          <a:p>
            <a:pPr marL="0" indent="0">
              <a:buNone/>
            </a:pPr>
            <a:r>
              <a:rPr lang="pl-PL" dirty="0" smtClean="0"/>
              <a:t>Lecha Wałęsy</a:t>
            </a:r>
            <a:r>
              <a:rPr lang="pl-PL" dirty="0"/>
              <a:t> </a:t>
            </a:r>
            <a:r>
              <a:rPr lang="pl-PL" dirty="0" smtClean="0"/>
              <a:t>                        Jana Pawła II 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3"/>
            <a:ext cx="2746735" cy="36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1698"/>
            <a:ext cx="2808312" cy="37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1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Pokaz na ekranie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Muzeum Figur Woskowych Madame Tussaud</vt:lpstr>
      <vt:lpstr>Historia Madame Tussaud</vt:lpstr>
      <vt:lpstr>Początek Wielkiej Kolekcji</vt:lpstr>
      <vt:lpstr>Dzisiejsze muzeum.</vt:lpstr>
      <vt:lpstr>Johnny Depp jako Jack Sparrow</vt:lpstr>
      <vt:lpstr>Charlie Chaplin</vt:lpstr>
      <vt:lpstr>Marilyn Monroe </vt:lpstr>
      <vt:lpstr>Lady Gaga </vt:lpstr>
      <vt:lpstr>Polacy u Madame Tussauds </vt:lpstr>
      <vt:lpstr>Na zakonczenie sale w Muzeum</vt:lpstr>
      <vt:lpstr>Dziękuję za uwagę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</dc:creator>
  <cp:lastModifiedBy>mmazurki</cp:lastModifiedBy>
  <cp:revision>8</cp:revision>
  <dcterms:created xsi:type="dcterms:W3CDTF">2011-10-04T22:44:15Z</dcterms:created>
  <dcterms:modified xsi:type="dcterms:W3CDTF">2011-10-05T08:11:00Z</dcterms:modified>
</cp:coreProperties>
</file>