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7107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26"/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2000" b="1"/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Arkusz1!$A$2:$A$5</c:f>
              <c:strCache>
                <c:ptCount val="3"/>
                <c:pt idx="0">
                  <c:v>YouTube</c:v>
                </c:pt>
                <c:pt idx="1">
                  <c:v>Facebook</c:v>
                </c:pt>
                <c:pt idx="2">
                  <c:v>Google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Arkusz1!$A$2:$A$5</c:f>
              <c:strCache>
                <c:ptCount val="3"/>
                <c:pt idx="0">
                  <c:v>YouTube</c:v>
                </c:pt>
                <c:pt idx="1">
                  <c:v>Facebook</c:v>
                </c:pt>
                <c:pt idx="2">
                  <c:v>Google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Arkusz1!$A$2:$A$5</c:f>
              <c:strCache>
                <c:ptCount val="3"/>
                <c:pt idx="0">
                  <c:v>YouTube</c:v>
                </c:pt>
                <c:pt idx="1">
                  <c:v>Facebook</c:v>
                </c:pt>
                <c:pt idx="2">
                  <c:v>Google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0.82681798313978905"/>
          <c:y val="2.8893439944581312E-2"/>
          <c:w val="0.17204746889277245"/>
          <c:h val="0.45551903546664751"/>
        </c:manualLayout>
      </c:layout>
      <c:txPr>
        <a:bodyPr/>
        <a:lstStyle/>
        <a:p>
          <a:pPr>
            <a:defRPr sz="1800" b="1"/>
          </a:pPr>
          <a:endParaRPr lang="pl-PL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Psy 73%</c:v>
                </c:pt>
              </c:strCache>
            </c:strRef>
          </c:tx>
          <c:spPr>
            <a:solidFill>
              <a:srgbClr val="FFFF00"/>
            </a:solidFill>
          </c:spPr>
          <c:cat>
            <c:numRef>
              <c:f>Arkusz1!$A$2</c:f>
              <c:numCache>
                <c:formatCode>General</c:formatCode>
                <c:ptCount val="1"/>
              </c:numCache>
            </c:numRef>
          </c:cat>
          <c:val>
            <c:numRef>
              <c:f>Arkusz1!$B$2</c:f>
              <c:numCache>
                <c:formatCode>0%</c:formatCode>
                <c:ptCount val="1"/>
                <c:pt idx="0">
                  <c:v>0.7300000000000002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Ryby 13%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Arkusz1!$A$2</c:f>
              <c:numCache>
                <c:formatCode>General</c:formatCode>
                <c:ptCount val="1"/>
              </c:numCache>
            </c:numRef>
          </c:cat>
          <c:val>
            <c:numRef>
              <c:f>Arkusz1!$C$2</c:f>
              <c:numCache>
                <c:formatCode>0%</c:formatCode>
                <c:ptCount val="1"/>
                <c:pt idx="0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Koty 13%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Arkusz1!$A$2</c:f>
              <c:numCache>
                <c:formatCode>General</c:formatCode>
                <c:ptCount val="1"/>
              </c:numCache>
            </c:numRef>
          </c:cat>
          <c:val>
            <c:numRef>
              <c:f>Arkusz1!$D$2</c:f>
              <c:numCache>
                <c:formatCode>0%</c:formatCode>
                <c:ptCount val="1"/>
                <c:pt idx="0">
                  <c:v>0.13</c:v>
                </c:pt>
              </c:numCache>
            </c:numRef>
          </c:val>
        </c:ser>
        <c:gapWidth val="75"/>
        <c:shape val="cylinder"/>
        <c:axId val="66689664"/>
        <c:axId val="66703744"/>
        <c:axId val="0"/>
      </c:bar3DChart>
      <c:catAx>
        <c:axId val="66689664"/>
        <c:scaling>
          <c:orientation val="minMax"/>
        </c:scaling>
        <c:axPos val="b"/>
        <c:numFmt formatCode="General" sourceLinked="1"/>
        <c:majorTickMark val="none"/>
        <c:tickLblPos val="nextTo"/>
        <c:crossAx val="66703744"/>
        <c:crosses val="autoZero"/>
        <c:auto val="1"/>
        <c:lblAlgn val="ctr"/>
        <c:lblOffset val="100"/>
      </c:catAx>
      <c:valAx>
        <c:axId val="6670374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6668966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26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Arkusz1!$B$1</c:f>
              <c:strCache>
                <c:ptCount val="1"/>
                <c:pt idx="0">
                  <c:v>Frytki i Hamburger 7%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Arkusz1!$A$2</c:f>
              <c:numCache>
                <c:formatCode>General</c:formatCode>
                <c:ptCount val="1"/>
              </c:numCache>
            </c:numRef>
          </c:cat>
          <c:val>
            <c:numRef>
              <c:f>Arkusz1!$B$2</c:f>
              <c:numCache>
                <c:formatCode>0%</c:formatCode>
                <c:ptCount val="1"/>
                <c:pt idx="0">
                  <c:v>6.666666666666668E-2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Makaron 7%</c:v>
                </c:pt>
              </c:strCache>
            </c:strRef>
          </c:tx>
          <c:spPr>
            <a:solidFill>
              <a:srgbClr val="FFFF00"/>
            </a:solidFill>
          </c:spPr>
          <c:cat>
            <c:numRef>
              <c:f>Arkusz1!$A$2</c:f>
              <c:numCache>
                <c:formatCode>General</c:formatCode>
                <c:ptCount val="1"/>
              </c:numCache>
            </c:numRef>
          </c:cat>
          <c:val>
            <c:numRef>
              <c:f>Arkusz1!$C$2</c:f>
              <c:numCache>
                <c:formatCode>0%</c:formatCode>
                <c:ptCount val="1"/>
                <c:pt idx="0">
                  <c:v>6.666666666666668E-2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Pizza 87%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Arkusz1!$A$2</c:f>
              <c:numCache>
                <c:formatCode>General</c:formatCode>
                <c:ptCount val="1"/>
              </c:numCache>
            </c:numRef>
          </c:cat>
          <c:val>
            <c:numRef>
              <c:f>Arkusz1!$D$2</c:f>
              <c:numCache>
                <c:formatCode>0%</c:formatCode>
                <c:ptCount val="1"/>
                <c:pt idx="0">
                  <c:v>0.8666666666666667</c:v>
                </c:pt>
              </c:numCache>
            </c:numRef>
          </c:val>
        </c:ser>
        <c:shape val="cone"/>
        <c:axId val="82020992"/>
        <c:axId val="82022784"/>
        <c:axId val="63835200"/>
      </c:bar3DChart>
      <c:catAx>
        <c:axId val="82020992"/>
        <c:scaling>
          <c:orientation val="minMax"/>
        </c:scaling>
        <c:axPos val="b"/>
        <c:numFmt formatCode="General" sourceLinked="1"/>
        <c:tickLblPos val="nextTo"/>
        <c:crossAx val="82022784"/>
        <c:crosses val="autoZero"/>
        <c:auto val="1"/>
        <c:lblAlgn val="ctr"/>
        <c:lblOffset val="100"/>
      </c:catAx>
      <c:valAx>
        <c:axId val="82022784"/>
        <c:scaling>
          <c:orientation val="minMax"/>
        </c:scaling>
        <c:axPos val="l"/>
        <c:majorGridlines/>
        <c:numFmt formatCode="0%" sourceLinked="1"/>
        <c:tickLblPos val="nextTo"/>
        <c:crossAx val="82020992"/>
        <c:crosses val="autoZero"/>
        <c:crossBetween val="between"/>
      </c:valAx>
      <c:serAx>
        <c:axId val="63835200"/>
        <c:scaling>
          <c:orientation val="minMax"/>
        </c:scaling>
        <c:delete val="1"/>
        <c:axPos val="b"/>
        <c:tickLblPos val="none"/>
        <c:crossAx val="82022784"/>
        <c:crosses val="autoZero"/>
      </c:ser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2BDD5C-B3BE-4305-99FB-649BC392B8C7}" type="datetimeFigureOut">
              <a:rPr lang="pl-PL" smtClean="0"/>
              <a:pPr/>
              <a:t>2011-12-08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A10790-B385-40A0-AF31-98B182DA90D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987824" y="5373216"/>
            <a:ext cx="5114778" cy="996088"/>
          </a:xfrm>
        </p:spPr>
        <p:txBody>
          <a:bodyPr/>
          <a:lstStyle/>
          <a:p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Maciej Grzybowski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598366" y="2967335"/>
            <a:ext cx="59472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Ankietę Procentową</a:t>
            </a:r>
            <a:endParaRPr lang="pl-P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129038" y="692696"/>
            <a:ext cx="6835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Chciałbym Przedstawić</a:t>
            </a:r>
            <a:endParaRPr lang="pl-PL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404664"/>
            <a:ext cx="6840760" cy="1101248"/>
          </a:xfrm>
        </p:spPr>
        <p:txBody>
          <a:bodyPr anchor="ctr">
            <a:normAutofit/>
          </a:bodyPr>
          <a:lstStyle/>
          <a:p>
            <a:r>
              <a:rPr lang="pl-PL" dirty="0" smtClean="0">
                <a:solidFill>
                  <a:schemeClr val="accent1"/>
                </a:solidFill>
              </a:rPr>
              <a:t>Pytanie 1              </a:t>
            </a:r>
          </a:p>
          <a:p>
            <a:r>
              <a:rPr lang="pl-PL" dirty="0" smtClean="0">
                <a:solidFill>
                  <a:schemeClr val="accent1"/>
                </a:solidFill>
              </a:rPr>
              <a:t>Na jaką stronę internetową wchodzisz najczęściej?</a:t>
            </a:r>
            <a:endParaRPr lang="pl-PL" dirty="0">
              <a:solidFill>
                <a:schemeClr val="accent1"/>
              </a:solidFill>
            </a:endParaRPr>
          </a:p>
        </p:txBody>
      </p:sp>
      <p:graphicFrame>
        <p:nvGraphicFramePr>
          <p:cNvPr id="4" name="Wykres 3"/>
          <p:cNvGraphicFramePr/>
          <p:nvPr/>
        </p:nvGraphicFramePr>
        <p:xfrm>
          <a:off x="-684584" y="1340768"/>
          <a:ext cx="982858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edge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75656" y="332656"/>
            <a:ext cx="5114778" cy="1101248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accent1"/>
                </a:solidFill>
              </a:rPr>
              <a:t>Pytanie 2</a:t>
            </a:r>
          </a:p>
          <a:p>
            <a:r>
              <a:rPr lang="pl-PL" dirty="0" smtClean="0">
                <a:solidFill>
                  <a:schemeClr val="accent1"/>
                </a:solidFill>
              </a:rPr>
              <a:t>Jakie zwierzę lubisz najbardziej?</a:t>
            </a:r>
            <a:endParaRPr lang="pl-PL" dirty="0">
              <a:solidFill>
                <a:schemeClr val="accent1"/>
              </a:solidFill>
            </a:endParaRPr>
          </a:p>
        </p:txBody>
      </p:sp>
      <p:graphicFrame>
        <p:nvGraphicFramePr>
          <p:cNvPr id="4" name="Wykres 3"/>
          <p:cNvGraphicFramePr/>
          <p:nvPr/>
        </p:nvGraphicFramePr>
        <p:xfrm>
          <a:off x="1619672" y="1772816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heel spokes="8"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07704" y="332656"/>
            <a:ext cx="5114778" cy="1101248"/>
          </a:xfrm>
        </p:spPr>
        <p:txBody>
          <a:bodyPr/>
          <a:lstStyle/>
          <a:p>
            <a:r>
              <a:rPr lang="pl-PL" dirty="0" smtClean="0">
                <a:solidFill>
                  <a:schemeClr val="accent1"/>
                </a:solidFill>
              </a:rPr>
              <a:t>Pytanie 3</a:t>
            </a:r>
          </a:p>
          <a:p>
            <a:r>
              <a:rPr lang="pl-PL" dirty="0" smtClean="0">
                <a:solidFill>
                  <a:schemeClr val="accent1"/>
                </a:solidFill>
              </a:rPr>
              <a:t>Co lubisz najbardziej jeść?</a:t>
            </a:r>
            <a:endParaRPr lang="pl-PL" dirty="0">
              <a:solidFill>
                <a:schemeClr val="accent1"/>
              </a:solidFill>
            </a:endParaRPr>
          </a:p>
        </p:txBody>
      </p:sp>
      <p:graphicFrame>
        <p:nvGraphicFramePr>
          <p:cNvPr id="5" name="Wykres 4"/>
          <p:cNvGraphicFramePr/>
          <p:nvPr/>
        </p:nvGraphicFramePr>
        <p:xfrm>
          <a:off x="1763688" y="1916832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newsflash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563888" y="4365104"/>
            <a:ext cx="5114778" cy="1101248"/>
          </a:xfrm>
        </p:spPr>
        <p:txBody>
          <a:bodyPr>
            <a:normAutofit/>
          </a:bodyPr>
          <a:lstStyle/>
          <a:p>
            <a:r>
              <a:rPr lang="pl-PL" sz="4800" dirty="0" smtClean="0">
                <a:solidFill>
                  <a:schemeClr val="bg2">
                    <a:lumMod val="50000"/>
                  </a:schemeClr>
                </a:solidFill>
              </a:rPr>
              <a:t>KONIEC</a:t>
            </a:r>
            <a:endParaRPr lang="pl-PL" sz="4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835696" y="1700808"/>
            <a:ext cx="55729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Dziękuję za uwagę</a:t>
            </a:r>
            <a:endParaRPr lang="pl-P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294</TotalTime>
  <Words>33</Words>
  <Application>Microsoft Office PowerPoint</Application>
  <PresentationFormat>Pokaz na ekranie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Wędrówka</vt:lpstr>
      <vt:lpstr>Slajd 1</vt:lpstr>
      <vt:lpstr>Slajd 2</vt:lpstr>
      <vt:lpstr>Slajd 3</vt:lpstr>
      <vt:lpstr>Slajd 4</vt:lpstr>
      <vt:lpstr>Slajd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ProcęTowa</dc:title>
  <dc:creator>MikoMako</dc:creator>
  <cp:lastModifiedBy>MikoMako</cp:lastModifiedBy>
  <cp:revision>28</cp:revision>
  <dcterms:created xsi:type="dcterms:W3CDTF">2011-11-30T20:07:02Z</dcterms:created>
  <dcterms:modified xsi:type="dcterms:W3CDTF">2011-12-08T18:06:14Z</dcterms:modified>
</cp:coreProperties>
</file>