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Tytuł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ymbol zastępczy daty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5F3E-2240-44A9-B730-4EF2E8378DA0}" type="datetimeFigureOut">
              <a:rPr lang="pl-PL" smtClean="0"/>
              <a:pPr/>
              <a:t>2011-05-28</a:t>
            </a:fld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79F571-30F7-4E09-98BB-206D491F910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5F3E-2240-44A9-B730-4EF2E8378DA0}" type="datetimeFigureOut">
              <a:rPr lang="pl-PL" smtClean="0"/>
              <a:pPr/>
              <a:t>2011-05-28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9F571-30F7-4E09-98BB-206D491F91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5F3E-2240-44A9-B730-4EF2E8378DA0}" type="datetimeFigureOut">
              <a:rPr lang="pl-PL" smtClean="0"/>
              <a:pPr/>
              <a:t>2011-05-28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9F571-30F7-4E09-98BB-206D491F91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9CF5F3E-2240-44A9-B730-4EF2E8378DA0}" type="datetimeFigureOut">
              <a:rPr lang="pl-PL" smtClean="0"/>
              <a:pPr/>
              <a:t>2011-05-28</a:t>
            </a:fld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579F571-30F7-4E09-98BB-206D491F910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5F3E-2240-44A9-B730-4EF2E8378DA0}" type="datetimeFigureOut">
              <a:rPr lang="pl-PL" smtClean="0"/>
              <a:pPr/>
              <a:t>2011-05-28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9F571-30F7-4E09-98BB-206D491F910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7" name="Łącznik prosty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5F3E-2240-44A9-B730-4EF2E8378DA0}" type="datetimeFigureOut">
              <a:rPr lang="pl-PL" smtClean="0"/>
              <a:pPr/>
              <a:t>2011-05-28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9F571-30F7-4E09-98BB-206D491F910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9F571-30F7-4E09-98BB-206D491F910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5F3E-2240-44A9-B730-4EF2E8378DA0}" type="datetimeFigureOut">
              <a:rPr lang="pl-PL" smtClean="0"/>
              <a:pPr/>
              <a:t>2011-05-28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2" name="Symbol zastępczy zawartości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4" name="Symbol zastępczy zawartości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10" name="Łącznik prosty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5F3E-2240-44A9-B730-4EF2E8378DA0}" type="datetimeFigureOut">
              <a:rPr lang="pl-PL" smtClean="0"/>
              <a:pPr/>
              <a:t>2011-05-28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9F571-30F7-4E09-98BB-206D491F910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5F3E-2240-44A9-B730-4EF2E8378DA0}" type="datetimeFigureOut">
              <a:rPr lang="pl-PL" smtClean="0"/>
              <a:pPr/>
              <a:t>2011-05-28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9F571-30F7-4E09-98BB-206D491F91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ymbol zastępczy zawartości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1" name="Tytuł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9CF5F3E-2240-44A9-B730-4EF2E8378DA0}" type="datetimeFigureOut">
              <a:rPr lang="pl-PL" smtClean="0"/>
              <a:pPr/>
              <a:t>2011-05-28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579F571-30F7-4E09-98BB-206D491F910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5F3E-2240-44A9-B730-4EF2E8378DA0}" type="datetimeFigureOut">
              <a:rPr lang="pl-PL" smtClean="0"/>
              <a:pPr/>
              <a:t>2011-05-28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79F571-30F7-4E09-98BB-206D491F910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9CF5F3E-2240-44A9-B730-4EF2E8378DA0}" type="datetimeFigureOut">
              <a:rPr lang="pl-PL" smtClean="0"/>
              <a:pPr/>
              <a:t>2011-05-28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579F571-30F7-4E09-98BB-206D491F910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Kajka\Desktop\18_-_Norwegia_-_Anne-Karine_Str&#258;&#182;m_-_Mata_Hari.mp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5.jpeg"/><Relationship Id="rId7" Type="http://schemas.openxmlformats.org/officeDocument/2006/relationships/hyperlink" Target="http://www.mata-hari.com/images/mata-hari.com-1905-2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://www.mata-hari.com/images/mata-hari.com-1908.jpg" TargetMode="Externa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419872" y="5589240"/>
            <a:ext cx="8305800" cy="1143000"/>
          </a:xfrm>
        </p:spPr>
        <p:txBody>
          <a:bodyPr/>
          <a:lstStyle/>
          <a:p>
            <a:r>
              <a:rPr lang="pl-PL" dirty="0" smtClean="0"/>
              <a:t>Przygotowała </a:t>
            </a:r>
          </a:p>
          <a:p>
            <a:r>
              <a:rPr lang="pl-PL" dirty="0" smtClean="0"/>
              <a:t>Karolina Ćwikła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7200" dirty="0" smtClean="0"/>
              <a:t>Mata Hari</a:t>
            </a:r>
            <a:endParaRPr lang="pl-PL" sz="7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2000" dirty="0" smtClean="0">
                <a:latin typeface="Calibri" pitchFamily="34" charset="0"/>
                <a:cs typeface="Calibri" pitchFamily="34" charset="0"/>
              </a:rPr>
              <a:t>Tak naprawdę </a:t>
            </a:r>
            <a:r>
              <a:rPr lang="pl-PL" sz="2000" dirty="0" err="1" smtClean="0">
                <a:latin typeface="Calibri" pitchFamily="34" charset="0"/>
                <a:cs typeface="Calibri" pitchFamily="34" charset="0"/>
              </a:rPr>
              <a:t>Margaretha</a:t>
            </a:r>
            <a:r>
              <a:rPr lang="pl-PL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l-PL" sz="2000" dirty="0" err="1" smtClean="0">
                <a:latin typeface="Calibri" pitchFamily="34" charset="0"/>
                <a:cs typeface="Calibri" pitchFamily="34" charset="0"/>
              </a:rPr>
              <a:t>Gertruida</a:t>
            </a:r>
            <a:r>
              <a:rPr lang="pl-PL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l-PL" sz="2000" dirty="0" err="1" smtClean="0">
                <a:latin typeface="Calibri" pitchFamily="34" charset="0"/>
                <a:cs typeface="Calibri" pitchFamily="34" charset="0"/>
              </a:rPr>
              <a:t>Zelle</a:t>
            </a:r>
            <a:r>
              <a:rPr lang="pl-PL" sz="2000" dirty="0" smtClean="0">
                <a:latin typeface="Calibri" pitchFamily="34" charset="0"/>
                <a:cs typeface="Calibri" pitchFamily="34" charset="0"/>
              </a:rPr>
              <a:t>, później </a:t>
            </a:r>
            <a:r>
              <a:rPr lang="pl-PL" sz="2000" dirty="0" err="1" smtClean="0">
                <a:latin typeface="Calibri" pitchFamily="34" charset="0"/>
                <a:cs typeface="Calibri" pitchFamily="34" charset="0"/>
              </a:rPr>
              <a:t>Mcleod</a:t>
            </a:r>
            <a:r>
              <a:rPr lang="pl-PL" sz="2000" dirty="0" smtClean="0">
                <a:latin typeface="Calibri" pitchFamily="34" charset="0"/>
                <a:cs typeface="Calibri" pitchFamily="34" charset="0"/>
              </a:rPr>
              <a:t>. Urodzona 7sierpnia1876r. w Leeuwarden w Holandii, a zmarła 15.pażdziernika.1917r. W Vincennes (pod Paryżem). Była tancerką egzotyczną. Jej mama miała na imię </a:t>
            </a:r>
            <a:r>
              <a:rPr lang="pl-PL" sz="2000" dirty="0" err="1" smtClean="0">
                <a:latin typeface="Calibri" pitchFamily="34" charset="0"/>
                <a:cs typeface="Calibri" pitchFamily="34" charset="0"/>
              </a:rPr>
              <a:t>Antje</a:t>
            </a:r>
            <a:r>
              <a:rPr lang="pl-PL" sz="2000" dirty="0" smtClean="0">
                <a:latin typeface="Calibri" pitchFamily="34" charset="0"/>
                <a:cs typeface="Calibri" pitchFamily="34" charset="0"/>
              </a:rPr>
              <a:t> van der </a:t>
            </a:r>
            <a:r>
              <a:rPr lang="pl-PL" sz="2000" dirty="0" err="1" smtClean="0">
                <a:latin typeface="Calibri" pitchFamily="34" charset="0"/>
                <a:cs typeface="Calibri" pitchFamily="34" charset="0"/>
              </a:rPr>
              <a:t>Meulen</a:t>
            </a:r>
            <a:r>
              <a:rPr lang="pl-PL" sz="2000" dirty="0" smtClean="0">
                <a:latin typeface="Calibri" pitchFamily="34" charset="0"/>
                <a:cs typeface="Calibri" pitchFamily="34" charset="0"/>
              </a:rPr>
              <a:t>, a tata Adam </a:t>
            </a:r>
            <a:r>
              <a:rPr lang="pl-PL" sz="2000" dirty="0" err="1" smtClean="0">
                <a:latin typeface="Calibri" pitchFamily="34" charset="0"/>
                <a:cs typeface="Calibri" pitchFamily="34" charset="0"/>
              </a:rPr>
              <a:t>Zelle</a:t>
            </a:r>
            <a:r>
              <a:rPr lang="pl-PL" sz="2000" dirty="0" smtClean="0">
                <a:latin typeface="Calibri" pitchFamily="34" charset="0"/>
                <a:cs typeface="Calibri" pitchFamily="34" charset="0"/>
              </a:rPr>
              <a:t>. Tata Maty był </a:t>
            </a:r>
            <a:r>
              <a:rPr lang="pl-PL" sz="2000" dirty="0" err="1" smtClean="0">
                <a:latin typeface="Calibri" pitchFamily="34" charset="0"/>
                <a:cs typeface="Calibri" pitchFamily="34" charset="0"/>
              </a:rPr>
              <a:t>bizmesmenem</a:t>
            </a:r>
            <a:r>
              <a:rPr lang="pl-PL" sz="2000" dirty="0" smtClean="0">
                <a:latin typeface="Calibri" pitchFamily="34" charset="0"/>
                <a:cs typeface="Calibri" pitchFamily="34" charset="0"/>
              </a:rPr>
              <a:t>. Mama zmarła w 1891r. kiedy Mata miała piętnaście lat, a tata wreszcie zbankrutował. Mąż Maty był kapitanem, i miał na imię Rudolf John </a:t>
            </a:r>
            <a:r>
              <a:rPr lang="pl-PL" sz="2000" dirty="0" err="1" smtClean="0">
                <a:latin typeface="Calibri" pitchFamily="34" charset="0"/>
                <a:cs typeface="Calibri" pitchFamily="34" charset="0"/>
              </a:rPr>
              <a:t>Mcleod</a:t>
            </a:r>
            <a:r>
              <a:rPr lang="pl-PL" sz="2000" dirty="0" smtClean="0">
                <a:latin typeface="Calibri" pitchFamily="34" charset="0"/>
                <a:cs typeface="Calibri" pitchFamily="34" charset="0"/>
              </a:rPr>
              <a:t>. Miała dwójkę dzieci: Norman John </a:t>
            </a:r>
            <a:r>
              <a:rPr lang="pl-PL" sz="2000" dirty="0" err="1" smtClean="0">
                <a:latin typeface="Calibri" pitchFamily="34" charset="0"/>
                <a:cs typeface="Calibri" pitchFamily="34" charset="0"/>
              </a:rPr>
              <a:t>Mcleod</a:t>
            </a:r>
            <a:r>
              <a:rPr lang="pl-PL" sz="2000" dirty="0" smtClean="0">
                <a:latin typeface="Calibri" pitchFamily="34" charset="0"/>
                <a:cs typeface="Calibri" pitchFamily="34" charset="0"/>
              </a:rPr>
              <a:t> i Jeanne </a:t>
            </a:r>
            <a:r>
              <a:rPr lang="pl-PL" sz="2000" dirty="0" err="1" smtClean="0">
                <a:latin typeface="Calibri" pitchFamily="34" charset="0"/>
                <a:cs typeface="Calibri" pitchFamily="34" charset="0"/>
              </a:rPr>
              <a:t>Louise</a:t>
            </a:r>
            <a:r>
              <a:rPr lang="pl-PL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l-PL" sz="2000" dirty="0" err="1" smtClean="0">
                <a:latin typeface="Calibri" pitchFamily="34" charset="0"/>
                <a:cs typeface="Calibri" pitchFamily="34" charset="0"/>
              </a:rPr>
              <a:t>Mcleod</a:t>
            </a:r>
            <a:r>
              <a:rPr lang="pl-PL" sz="2000" dirty="0" smtClean="0">
                <a:latin typeface="Calibri" pitchFamily="34" charset="0"/>
                <a:cs typeface="Calibri" pitchFamily="34" charset="0"/>
              </a:rPr>
              <a:t>. Jej syn został zabity przez własną opiekunkę, która chciała zemścić się na kapitanie za złe traktowanie jej męża w czasie służby. Na początku Mata chciała zostać nauczycielką, niestety po wielu nieudanych próbach zrezygnowała. Rozstała się z mężem w 1903r. z powodu kłótni. W 1917 została oskarżona we Francji o szpiegostwo i skazana na rozstrzelanie przez pluton egzekucyjny. Została uznana za winną i w dniu śmierci przywiązano ją do strzelnicy. Podczas rozstrzelania Mata odmówiła założenia na oczy opaski. Spośród dwunastu żołnierzy, strzelał do niej tylko jeden, inni woleli spudłować.     </a:t>
            </a:r>
            <a:endParaRPr lang="pl-PL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Calibri" pitchFamily="34" charset="0"/>
                <a:cs typeface="Calibri" pitchFamily="34" charset="0"/>
              </a:rPr>
              <a:t>Mata Hari</a:t>
            </a:r>
            <a:endParaRPr lang="pl-PL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18_-_Norwegia_-_Anne-Karine_StrĂ¶m_-_Mata_Hari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691680" y="90872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8821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251520" y="1340768"/>
            <a:ext cx="8892480" cy="47552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/>
              <a:t> </a:t>
            </a:r>
            <a:endParaRPr lang="pl-PL" sz="20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Calibri" pitchFamily="34" charset="0"/>
                <a:cs typeface="Calibri" pitchFamily="34" charset="0"/>
              </a:rPr>
              <a:t>Czy Mata naprawdę była szpiegiem?</a:t>
            </a:r>
            <a:endParaRPr lang="pl-PL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611560" y="1340768"/>
            <a:ext cx="813690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Wybuch międzynarodowego konfliktu zmienił jednak pozycję egzotycznej tancerki. Pojawiły się także trudności finansowe. Przypuszczalnie dla pieniędzy zaproponowała więc francuskiemu wywiadowi swoje usługi. Jako kobieta była bardzo atrakcyjnym szpiegiem i na wielu polach mogła zdziałać o wiele więcej niż mężczyźni. Dlatego Francuzi wykazali zainteresowanie propozycją i wysłali </a:t>
            </a:r>
            <a:r>
              <a:rPr lang="pl-PL" dirty="0" err="1" smtClean="0"/>
              <a:t>Margaretę</a:t>
            </a:r>
            <a:r>
              <a:rPr lang="pl-PL" dirty="0" smtClean="0"/>
              <a:t> do okupowanej przez Niemców Belgii. Mata Hari, jako agent rządu francuskiego, miała ze sobą listę sześciu zakonspirowanych tam agentów. Wkrótce po jej przybyciu, jeden z nich został zastrzelony przez Niemców. Plotki głosiły, że zdradziła go kobieta. Nie istniał jednak żaden dowód wskazujący </a:t>
            </a:r>
            <a:r>
              <a:rPr lang="pl-PL" dirty="0" err="1" smtClean="0"/>
              <a:t>Margaretę</a:t>
            </a:r>
            <a:r>
              <a:rPr lang="pl-PL" dirty="0" smtClean="0"/>
              <a:t> jako kogoś, kto ze śmiercią pracownika tajnego wywiadu miałby cokolwiek wspólnego. Dlatego też Francja wysłała ją jednak na dalsze przeszpiegi, tym razem do Hiszpanii. W Madrycie Mata Hari nawiązała stosunki z attache niemieckiej marynarki i armii. Z Paryża przysyłano jej wysokie honorarium. Jakie usługi świadczyła na rzecz tego wywiadu – to, jak w każdej tajnej misji, pozostaje tajemnicą. 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755576" y="1916832"/>
            <a:ext cx="74888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Tajemnicą pozostanie także to, czy faktycznie jej osoby dotyczyła wysłana przez Berlin w roku 1916 notatka do niemieckich dyplomatów w Madrycie z informacją, że za rutynowe informacje dostarczane przez „agentkę H-11” płacą oni zbyt wiele. Wywiad francuski niemiecką notatkę przechwycił. Na podstawie także i wcześniejszych podejrzeń, Matę Hari zaaresztowano. W jej francuskim pokoju znaleziono niemiecki czek na 5tys franków. Tłumaczenia, iż pieniądze otrzymała za usługi seksualne nie przekonały francuskich prawników. Nie pomogły też wstawiennictwa jej wysoko postawionych kochanków. 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 smtClean="0"/>
          </a:p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219200"/>
          </a:xfrm>
        </p:spPr>
        <p:txBody>
          <a:bodyPr/>
          <a:lstStyle/>
          <a:p>
            <a:pPr algn="ctr"/>
            <a:r>
              <a:rPr lang="pl-PL" dirty="0" smtClean="0"/>
              <a:t>Galeria</a:t>
            </a:r>
            <a:endParaRPr lang="pl-PL" dirty="0"/>
          </a:p>
        </p:txBody>
      </p:sp>
      <p:pic>
        <p:nvPicPr>
          <p:cNvPr id="2050" name="Picture 2" descr="http://i.wp.pl/a/f/jpeg/24732/379px-mata_hari_6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620688"/>
            <a:ext cx="2744316" cy="4337324"/>
          </a:xfrm>
          <a:prstGeom prst="rect">
            <a:avLst/>
          </a:prstGeom>
          <a:noFill/>
        </p:spPr>
      </p:pic>
      <p:pic>
        <p:nvPicPr>
          <p:cNvPr id="2052" name="Picture 4" descr="http://t2.gstatic.com/images?q=tbn:ANd9GcT3Qd7Mb4EiN-AxqpHWQl7sxnKYvKPqGJwR8t_lElsuxhmQO5p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645024"/>
            <a:ext cx="1800225" cy="2543175"/>
          </a:xfrm>
          <a:prstGeom prst="rect">
            <a:avLst/>
          </a:prstGeom>
          <a:noFill/>
        </p:spPr>
      </p:pic>
      <p:pic>
        <p:nvPicPr>
          <p:cNvPr id="2054" name="Picture 6" descr="http://t3.gstatic.com/images?q=tbn:ANd9GcTnUqjQauG0y1UmaKqp1OFkipwSkFh4m_uszHbJyFlbZlNKD9KTM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4869160"/>
            <a:ext cx="2305050" cy="1524001"/>
          </a:xfrm>
          <a:prstGeom prst="rect">
            <a:avLst/>
          </a:prstGeom>
          <a:noFill/>
        </p:spPr>
      </p:pic>
      <p:pic>
        <p:nvPicPr>
          <p:cNvPr id="1026" name="Picture 2" descr="Mata-Hari.com - kliknij, aby powiększyć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71600" y="404664"/>
            <a:ext cx="1790700" cy="2924176"/>
          </a:xfrm>
          <a:prstGeom prst="rect">
            <a:avLst/>
          </a:prstGeom>
          <a:noFill/>
        </p:spPr>
      </p:pic>
      <p:pic>
        <p:nvPicPr>
          <p:cNvPr id="1028" name="Picture 4" descr="Mata-Hari.com - kliknij, aby powiększyć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75856" y="1556792"/>
            <a:ext cx="1905000" cy="2924176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zawartości 10"/>
          <p:cNvSpPr>
            <a:spLocks noGrp="1"/>
          </p:cNvSpPr>
          <p:nvPr>
            <p:ph idx="1"/>
          </p:nvPr>
        </p:nvSpPr>
        <p:spPr>
          <a:xfrm>
            <a:off x="611560" y="764704"/>
            <a:ext cx="8229600" cy="4572000"/>
          </a:xfrm>
        </p:spPr>
        <p:txBody>
          <a:bodyPr/>
          <a:lstStyle/>
          <a:p>
            <a:pPr algn="ctr">
              <a:buNone/>
            </a:pPr>
            <a:r>
              <a:rPr lang="pl-PL" dirty="0" smtClean="0"/>
              <a:t>Dziękuję za wysłuchanie </a:t>
            </a:r>
          </a:p>
          <a:p>
            <a:pPr algn="ctr">
              <a:buNone/>
            </a:pPr>
            <a:r>
              <a:rPr lang="pl-PL" dirty="0" smtClean="0"/>
              <a:t> Karolina Ćwikła</a:t>
            </a:r>
            <a:endParaRPr lang="pl-PL" dirty="0"/>
          </a:p>
        </p:txBody>
      </p:sp>
      <p:sp>
        <p:nvSpPr>
          <p:cNvPr id="12" name="Uśmiechnięta buźka 11"/>
          <p:cNvSpPr/>
          <p:nvPr/>
        </p:nvSpPr>
        <p:spPr>
          <a:xfrm>
            <a:off x="2483768" y="2348880"/>
            <a:ext cx="3960440" cy="3600400"/>
          </a:xfrm>
          <a:prstGeom prst="smileyFac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157</TotalTime>
  <Words>472</Words>
  <Application>Microsoft Office PowerPoint</Application>
  <PresentationFormat>Pokaz na ekranie (4:3)</PresentationFormat>
  <Paragraphs>13</Paragraphs>
  <Slides>6</Slides>
  <Notes>0</Notes>
  <HiddenSlides>0</HiddenSlides>
  <MMClips>1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Papier</vt:lpstr>
      <vt:lpstr>Mata Hari</vt:lpstr>
      <vt:lpstr>Mata Hari</vt:lpstr>
      <vt:lpstr>Czy Mata naprawdę była szpiegiem?</vt:lpstr>
      <vt:lpstr>Slajd 4</vt:lpstr>
      <vt:lpstr>Galeria</vt:lpstr>
      <vt:lpstr>Slajd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Mata Hari</dc:title>
  <dc:creator>Kajka</dc:creator>
  <cp:lastModifiedBy>Kajka</cp:lastModifiedBy>
  <cp:revision>20</cp:revision>
  <dcterms:created xsi:type="dcterms:W3CDTF">2011-05-13T18:59:52Z</dcterms:created>
  <dcterms:modified xsi:type="dcterms:W3CDTF">2011-05-28T17:44:15Z</dcterms:modified>
</cp:coreProperties>
</file>