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6945CA-B2DF-487E-9A1F-E438F6C18AEA}" type="datetimeFigureOut">
              <a:rPr lang="pl-PL" smtClean="0"/>
              <a:t>2011-07-10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C834B2-974D-42C2-8596-02E69C5737B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Mamy  kochać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Marysia kl. 3d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Każdego</a:t>
            </a:r>
            <a:endParaRPr lang="pl-PL" dirty="0"/>
          </a:p>
        </p:txBody>
      </p:sp>
      <p:pic>
        <p:nvPicPr>
          <p:cNvPr id="4" name="Symbol zastępczy zawartości 3" descr="dziecko1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64826">
            <a:off x="3024364" y="916830"/>
            <a:ext cx="3200035" cy="3835503"/>
          </a:xfrm>
        </p:spPr>
      </p:pic>
      <p:pic>
        <p:nvPicPr>
          <p:cNvPr id="5" name="Obraz 4" descr="dziecko0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3287">
            <a:off x="645652" y="576170"/>
            <a:ext cx="2366525" cy="2827463"/>
          </a:xfrm>
          <a:prstGeom prst="rect">
            <a:avLst/>
          </a:prstGeom>
        </p:spPr>
      </p:pic>
      <p:pic>
        <p:nvPicPr>
          <p:cNvPr id="6" name="Obraz 5" descr="dziecko08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93352">
            <a:off x="6369972" y="575118"/>
            <a:ext cx="2174394" cy="2628045"/>
          </a:xfrm>
          <a:prstGeom prst="rect">
            <a:avLst/>
          </a:prstGeom>
        </p:spPr>
      </p:pic>
      <p:pic>
        <p:nvPicPr>
          <p:cNvPr id="7" name="Obraz 6" descr="dziecko1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337476">
            <a:off x="1847462" y="3112539"/>
            <a:ext cx="2117559" cy="2534045"/>
          </a:xfrm>
          <a:prstGeom prst="rect">
            <a:avLst/>
          </a:prstGeom>
        </p:spPr>
      </p:pic>
      <p:pic>
        <p:nvPicPr>
          <p:cNvPr id="8" name="Obraz 7" descr="dziecko19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24593">
            <a:off x="5837590" y="2930330"/>
            <a:ext cx="2369048" cy="296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tego wysokiego</a:t>
            </a:r>
            <a:endParaRPr lang="pl-PL" dirty="0"/>
          </a:p>
        </p:txBody>
      </p:sp>
      <p:pic>
        <p:nvPicPr>
          <p:cNvPr id="4" name="Symbol zastępczy zawartości 3" descr="dziecko0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8712" y="530225"/>
            <a:ext cx="3492613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tego malutkiego</a:t>
            </a:r>
            <a:endParaRPr lang="pl-PL" dirty="0"/>
          </a:p>
        </p:txBody>
      </p:sp>
      <p:pic>
        <p:nvPicPr>
          <p:cNvPr id="4" name="Symbol zastępczy zawartości 3" descr="dziecko0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6962" y="530225"/>
            <a:ext cx="3516114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chudego</a:t>
            </a:r>
            <a:endParaRPr lang="pl-PL" dirty="0"/>
          </a:p>
        </p:txBody>
      </p:sp>
      <p:pic>
        <p:nvPicPr>
          <p:cNvPr id="4" name="Symbol zastępczy zawartości 3" descr="dziecko0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1783" y="530225"/>
            <a:ext cx="3506472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pucułowatego</a:t>
            </a:r>
            <a:endParaRPr lang="pl-PL" dirty="0"/>
          </a:p>
        </p:txBody>
      </p:sp>
      <p:pic>
        <p:nvPicPr>
          <p:cNvPr id="4" name="Symbol zastępczy zawartości 3" descr="dziecko0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1782" y="530225"/>
            <a:ext cx="3506473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kochanego</a:t>
            </a:r>
            <a:endParaRPr lang="pl-PL" dirty="0"/>
          </a:p>
        </p:txBody>
      </p:sp>
      <p:pic>
        <p:nvPicPr>
          <p:cNvPr id="4" name="Symbol zastępczy zawartości 3" descr="dziecko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4134" y="530225"/>
            <a:ext cx="3521769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„W ucho szczypanego”</a:t>
            </a:r>
            <a:endParaRPr lang="pl-PL" dirty="0"/>
          </a:p>
        </p:txBody>
      </p:sp>
      <p:pic>
        <p:nvPicPr>
          <p:cNvPr id="4" name="Symbol zastępczy zawartości 3" descr="dziecko0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1466" y="530225"/>
            <a:ext cx="3487106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rydza zdrowego</a:t>
            </a:r>
            <a:endParaRPr lang="pl-PL" dirty="0"/>
          </a:p>
        </p:txBody>
      </p:sp>
      <p:pic>
        <p:nvPicPr>
          <p:cNvPr id="4" name="Symbol zastępczy zawartości 3" descr="dziecko0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1782" y="530225"/>
            <a:ext cx="3506473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na świnkę chorego</a:t>
            </a:r>
            <a:endParaRPr lang="pl-PL" dirty="0"/>
          </a:p>
        </p:txBody>
      </p:sp>
      <p:pic>
        <p:nvPicPr>
          <p:cNvPr id="4" name="Symbol zastępczy zawartości 3" descr="dziecko1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2460" y="530225"/>
            <a:ext cx="3505118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</TotalTime>
  <Words>30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Aspekt</vt:lpstr>
      <vt:lpstr>Mamy  kochać</vt:lpstr>
      <vt:lpstr>I tego wysokiego</vt:lpstr>
      <vt:lpstr>I tego malutkiego</vt:lpstr>
      <vt:lpstr>I chudego</vt:lpstr>
      <vt:lpstr>I pucułowatego</vt:lpstr>
      <vt:lpstr>kochanego</vt:lpstr>
      <vt:lpstr>„W ucho szczypanego”</vt:lpstr>
      <vt:lpstr>Jak rydza zdrowego</vt:lpstr>
      <vt:lpstr>I na świnkę chorego</vt:lpstr>
      <vt:lpstr>Każdego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Mamy  kochać</dc:title>
  <dc:creator>Your User Name</dc:creator>
  <cp:lastModifiedBy>Your User Name</cp:lastModifiedBy>
  <cp:revision>5</cp:revision>
  <dcterms:created xsi:type="dcterms:W3CDTF">2011-07-10T15:38:21Z</dcterms:created>
  <dcterms:modified xsi:type="dcterms:W3CDTF">2011-07-10T16:16:27Z</dcterms:modified>
</cp:coreProperties>
</file>