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8117D11-1E16-4AA1-99FF-15F9280E3385}" type="datetimeFigureOut">
              <a:rPr lang="pl-PL" smtClean="0"/>
              <a:pPr/>
              <a:t>2011-11-11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0B8BB7C-59DA-483C-89C1-2DEA36BF133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o&#347;&#263;\Desktop\London,%20Oxford%20Street%20Today%2009.%2008%20.2011%20%5bSaveYouTube.com%5d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772400" cy="1470025"/>
          </a:xfrm>
        </p:spPr>
        <p:txBody>
          <a:bodyPr>
            <a:noAutofit/>
          </a:bodyPr>
          <a:lstStyle/>
          <a:p>
            <a:r>
              <a:rPr lang="pl-PL" sz="9600" dirty="0" smtClean="0"/>
              <a:t>Londyn</a:t>
            </a:r>
            <a:endParaRPr lang="pl-PL" sz="9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156176" y="48691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Hubert Kuligowski</a:t>
            </a:r>
            <a:endParaRPr lang="pl-PL" b="1" dirty="0"/>
          </a:p>
        </p:txBody>
      </p:sp>
      <p:pic>
        <p:nvPicPr>
          <p:cNvPr id="9" name="Obraz 8" descr="a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3549800" cy="1945816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564904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Prints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2520280" cy="180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rostokąt 4"/>
          <p:cNvSpPr/>
          <p:nvPr/>
        </p:nvSpPr>
        <p:spPr>
          <a:xfrm>
            <a:off x="1331640" y="3717032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Photographs</a:t>
            </a:r>
            <a:endParaRPr lang="pl-P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00808"/>
            <a:ext cx="2410793" cy="161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Prostokąt 6"/>
          <p:cNvSpPr/>
          <p:nvPr/>
        </p:nvSpPr>
        <p:spPr>
          <a:xfrm>
            <a:off x="6012160" y="3645024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Posters</a:t>
            </a:r>
            <a:endParaRPr lang="pl-PL" dirty="0"/>
          </a:p>
        </p:txBody>
      </p:sp>
      <p:pic>
        <p:nvPicPr>
          <p:cNvPr id="8" name="Obraz 7" descr="buz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00050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585309" cy="4398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129470" cy="4597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6984776" cy="5238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623098" cy="4407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>
                <a:solidFill>
                  <a:srgbClr val="7030A0"/>
                </a:solidFill>
              </a:rPr>
              <a:t>Oxford Street</a:t>
            </a:r>
            <a:endParaRPr lang="pl-PL" sz="6000" dirty="0">
              <a:solidFill>
                <a:srgbClr val="7030A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162880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Oxford Street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– ulica znajdująca się w Londynie. Przy ulicy znajduje się ponad 300 sklepów, jest to najbardziej ruchliwa ulica handlowa w Europie. Nazwa ulicy wywodzi się od nazwy części dawnego Londynu – Oxford Road, która rozpoczynała się w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Newgate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Obecnie stanowi część drogi A40, choć nie jest oznakowana, podobnie jak inne drogi w centrum Londynu.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4932040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rgbClr val="7030A0"/>
                </a:solidFill>
              </a:rPr>
              <a:t>Oxford Street</a:t>
            </a:r>
            <a:endParaRPr lang="pl-PL" sz="5400" dirty="0"/>
          </a:p>
        </p:txBody>
      </p:sp>
      <p:sp>
        <p:nvSpPr>
          <p:cNvPr id="5" name="Prostokąt 4"/>
          <p:cNvSpPr/>
          <p:nvPr/>
        </p:nvSpPr>
        <p:spPr>
          <a:xfrm>
            <a:off x="0" y="126876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/>
              <a:t>Oxford Street idzie szlakiem rzymskiej ulicy, via </a:t>
            </a:r>
            <a:r>
              <a:rPr lang="pl-PL" sz="1600" dirty="0" err="1" smtClean="0"/>
              <a:t>Trinobantina</a:t>
            </a:r>
            <a:r>
              <a:rPr lang="pl-PL" sz="1600" dirty="0" smtClean="0"/>
              <a:t>, która łączyła Hampshire i Colchester i stała się jedna z największych ulic prowadzących do i wyprowadzających z miasta. Między XII wiekiem a rokiem 1782 była miedzy innymi znana jako Trybun Road (od rzeki </a:t>
            </a:r>
            <a:r>
              <a:rPr lang="pl-PL" sz="1600" dirty="0" err="1" smtClean="0"/>
              <a:t>Tyburn</a:t>
            </a:r>
            <a:r>
              <a:rPr lang="pl-PL" sz="1600" dirty="0" smtClean="0"/>
              <a:t> która biegła na południu drogi, obecnie przepływa pod nią. Pod koniec XVIII wieku, wiele otaczających ja pól zostało nabytych przez </a:t>
            </a:r>
            <a:r>
              <a:rPr lang="pl-PL" sz="1600" dirty="0" err="1" smtClean="0"/>
              <a:t>Earla</a:t>
            </a:r>
            <a:r>
              <a:rPr lang="pl-PL" sz="1600" dirty="0" smtClean="0"/>
              <a:t> Oxfordu co doprowadziło do rozwoju tego terenu. Ulica stała się znana z widowisk zabawiających tłum gapiów np. walk psów z niedźwiedziami i maskarad jak i Panteonu. Podczas XIX wieku, miejsce zasłynęło licznymi sklepami.</a:t>
            </a:r>
          </a:p>
          <a:p>
            <a:r>
              <a:rPr lang="pl-PL" sz="1600" dirty="0" smtClean="0"/>
              <a:t>Oxford Street jest kwadratem na Brytyjskiej planszy gry </a:t>
            </a:r>
            <a:r>
              <a:rPr lang="pl-PL" sz="1600" dirty="0" err="1" smtClean="0"/>
              <a:t>Monopoly</a:t>
            </a:r>
            <a:r>
              <a:rPr lang="pl-PL" sz="1600" dirty="0" smtClean="0"/>
              <a:t>. Jest częścią zielonego zestawu razem z Regent Street i Bond Street.</a:t>
            </a:r>
          </a:p>
          <a:p>
            <a:endParaRPr lang="pl-PL" sz="1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268760"/>
            <a:ext cx="4499992" cy="444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dirty="0" smtClean="0">
                <a:solidFill>
                  <a:srgbClr val="7030A0"/>
                </a:solidFill>
              </a:rPr>
              <a:t>Oxford Street </a:t>
            </a:r>
            <a:r>
              <a:rPr lang="pl-PL" sz="4400" dirty="0" smtClean="0">
                <a:solidFill>
                  <a:schemeClr val="bg2">
                    <a:lumMod val="50000"/>
                  </a:schemeClr>
                </a:solidFill>
              </a:rPr>
              <a:t>w 1875 roku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7079856" cy="4655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Aroma</a:t>
            </a:r>
            <a:endParaRPr lang="pl-PL" dirty="0" smtClean="0"/>
          </a:p>
          <a:p>
            <a:r>
              <a:rPr lang="pl-PL" dirty="0" smtClean="0"/>
              <a:t>Numidie </a:t>
            </a:r>
          </a:p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Italian</a:t>
            </a:r>
            <a:r>
              <a:rPr lang="pl-PL" dirty="0" smtClean="0"/>
              <a:t> </a:t>
            </a:r>
            <a:r>
              <a:rPr lang="pl-PL" dirty="0" err="1" smtClean="0"/>
              <a:t>Kitchen</a:t>
            </a:r>
            <a:endParaRPr lang="pl-PL" dirty="0" smtClean="0"/>
          </a:p>
          <a:p>
            <a:r>
              <a:rPr lang="pl-PL" dirty="0" err="1" smtClean="0"/>
              <a:t>zizzi</a:t>
            </a:r>
            <a:r>
              <a:rPr lang="pl-PL" dirty="0" smtClean="0"/>
              <a:t> </a:t>
            </a:r>
          </a:p>
          <a:p>
            <a:r>
              <a:rPr lang="pl-PL" dirty="0" smtClean="0"/>
              <a:t>Pizza Express</a:t>
            </a:r>
          </a:p>
          <a:p>
            <a:r>
              <a:rPr lang="pl-PL" dirty="0" err="1" smtClean="0"/>
              <a:t>noodle</a:t>
            </a:r>
            <a:r>
              <a:rPr lang="pl-PL" dirty="0" smtClean="0"/>
              <a:t> king</a:t>
            </a:r>
          </a:p>
          <a:p>
            <a:r>
              <a:rPr lang="pl-PL" dirty="0" err="1" smtClean="0"/>
              <a:t>Blue</a:t>
            </a:r>
            <a:r>
              <a:rPr lang="pl-PL" dirty="0" smtClean="0"/>
              <a:t> Elephant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Dobre restauracje na </a:t>
            </a:r>
            <a:r>
              <a:rPr lang="pl-PL" dirty="0" err="1" smtClean="0"/>
              <a:t>oxford</a:t>
            </a:r>
            <a:r>
              <a:rPr lang="pl-PL" dirty="0" smtClean="0"/>
              <a:t> street</a:t>
            </a:r>
            <a:endParaRPr lang="pl-PL" dirty="0"/>
          </a:p>
        </p:txBody>
      </p:sp>
      <p:pic>
        <p:nvPicPr>
          <p:cNvPr id="5" name="Obraz 4" descr="jj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227948"/>
            <a:ext cx="3096344" cy="207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dirty="0" err="1" smtClean="0"/>
              <a:t>St</a:t>
            </a:r>
            <a:r>
              <a:rPr lang="pl-PL" sz="6000" dirty="0" smtClean="0"/>
              <a:t> </a:t>
            </a:r>
            <a:r>
              <a:rPr lang="pl-PL" sz="6000" dirty="0" err="1" smtClean="0"/>
              <a:t>Paul's</a:t>
            </a:r>
            <a:r>
              <a:rPr lang="pl-PL" sz="6000" dirty="0" smtClean="0"/>
              <a:t> </a:t>
            </a:r>
            <a:r>
              <a:rPr lang="pl-PL" sz="6000" dirty="0" err="1" smtClean="0"/>
              <a:t>Cathedral</a:t>
            </a:r>
            <a:r>
              <a:rPr lang="pl-PL" sz="6000" dirty="0" smtClean="0"/>
              <a:t/>
            </a:r>
            <a:br>
              <a:rPr lang="pl-PL" sz="6000" dirty="0" smtClean="0"/>
            </a:br>
            <a:endParaRPr lang="pl-PL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0164" y="1412776"/>
            <a:ext cx="3903836" cy="466226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251520" y="90872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Katedra Świętego Pawła</a:t>
            </a:r>
            <a:r>
              <a:rPr lang="pl-PL" dirty="0" smtClean="0"/>
              <a:t> –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jeden z najbardziej znanych kościołów anglikańskich w Wielkiej Brytanii i budowli Londynu. Znajduje się w samym sercu londyńskiej dzielnicy City of London i formalnie pełni funkcję głównej świątyni tej dzielnicy. Katedra ta powstała pierwotnie na gruzach rzymskiej świątyni, wybudowanej niegdyś ku czci cesarza Klaudiusza. Normańska katedra była większa od obecnej i stanowiła największą świątynię ówczesnej Europy. Nie omijały jej pożary. Iglica została zniszczona przez piorun, wnętrze zostało splądrowane, a mury były w złym stanie. Katedra spłonęła ostatecznie podczas wielkiego pożaru Londynu w 1666 r.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 smtClean="0"/>
              <a:t>Film </a:t>
            </a:r>
            <a:r>
              <a:rPr lang="pl-PL" sz="6600" dirty="0" err="1" smtClean="0"/>
              <a:t>oxford</a:t>
            </a:r>
            <a:r>
              <a:rPr lang="pl-PL" sz="6600" dirty="0" smtClean="0"/>
              <a:t> street</a:t>
            </a:r>
            <a:endParaRPr lang="pl-PL" sz="6600" dirty="0"/>
          </a:p>
        </p:txBody>
      </p:sp>
      <p:pic>
        <p:nvPicPr>
          <p:cNvPr id="4" name="London, Oxford Street Today 09. 08 .2011 [SaveYouTube.com]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628800"/>
            <a:ext cx="5688632" cy="4266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91680" y="2204864"/>
            <a:ext cx="8229600" cy="1143000"/>
          </a:xfrm>
        </p:spPr>
        <p:txBody>
          <a:bodyPr>
            <a:noAutofit/>
          </a:bodyPr>
          <a:lstStyle/>
          <a:p>
            <a:r>
              <a:rPr lang="pl-PL" sz="9600" dirty="0" smtClean="0"/>
              <a:t>KONIEC</a:t>
            </a:r>
            <a:endParaRPr lang="pl-PL" sz="9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6000" dirty="0" err="1" smtClean="0"/>
              <a:t>St</a:t>
            </a:r>
            <a:r>
              <a:rPr lang="pl-PL" sz="6000" dirty="0" smtClean="0"/>
              <a:t> </a:t>
            </a:r>
            <a:r>
              <a:rPr lang="pl-PL" sz="6000" dirty="0" err="1" smtClean="0"/>
              <a:t>Paul's</a:t>
            </a:r>
            <a:r>
              <a:rPr lang="pl-PL" sz="6000" dirty="0" smtClean="0"/>
              <a:t> </a:t>
            </a:r>
            <a:r>
              <a:rPr lang="pl-PL" sz="6000" dirty="0" err="1" smtClean="0"/>
              <a:t>Cathedral</a:t>
            </a: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3926210" cy="5234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rostokąt 4"/>
          <p:cNvSpPr/>
          <p:nvPr/>
        </p:nvSpPr>
        <p:spPr>
          <a:xfrm>
            <a:off x="323528" y="98072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Podjęto decyzję o budowie nowej katedry w stylu klasycyzującego baroku i rozpoczęto ją w roku 1675 pod nadzorem angielskiego architekta, Sir Christophera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Wrena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. Budowę zakończono po 35 latach, już pod kierunkiem syna Christophera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Wrena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, w roku 1710. Budowlę wieńczy kopuła o średnicy 50 metrów, która jest jednym z najbardziej charakterystycznych elementów architektury Londynu. Katedra świętego Pawła była budowana jako symbol odrodzenia Londynu i cechuje ją rozmach i monumentalność, ustępuje ona jednak swoimi rozmiarami watykańskiej Bazylice Świętego Piotra. Katedra Świętego Pawła ma około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158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metrów długości i około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75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metrów szerokości.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err="1" smtClean="0"/>
              <a:t>St</a:t>
            </a:r>
            <a:r>
              <a:rPr lang="pl-PL" sz="5400" dirty="0" smtClean="0"/>
              <a:t> </a:t>
            </a:r>
            <a:r>
              <a:rPr lang="pl-PL" sz="5400" dirty="0" err="1" smtClean="0"/>
              <a:t>Paul's</a:t>
            </a:r>
            <a:r>
              <a:rPr lang="pl-PL" sz="5400" dirty="0" smtClean="0"/>
              <a:t> </a:t>
            </a:r>
            <a:r>
              <a:rPr lang="pl-PL" sz="5400" dirty="0" err="1" smtClean="0"/>
              <a:t>Cathedral</a:t>
            </a:r>
            <a:endParaRPr lang="pl-PL" sz="5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832"/>
            <a:ext cx="5040560" cy="4103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6" name="Prostokąt 5"/>
          <p:cNvSpPr/>
          <p:nvPr/>
        </p:nvSpPr>
        <p:spPr>
          <a:xfrm>
            <a:off x="251520" y="148478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Wewnątrz katedry znajduje się kilka galerii. Największą popularnością cieszy się Stone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Gallery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, z której rozpościera się rozległy widok na zakole Tamizy. Druga galeria -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Galeria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Szeptów - jest znana ze świetnej akustyki, umożliwiającej porozumiewanie się szeptem z odległości 30 m. Katedra była miejscem wielu słynnych pogrzebów (np. admirała Nelsona, księcia Wellingtona i Winstona Churchilla). Pogrzeby, śluby i inne ceremonie kościelne brytyjska rodzina królewska organizuje zazwyczaj w Westminster </a:t>
            </a:r>
            <a:r>
              <a:rPr lang="pl-PL" dirty="0" err="1" smtClean="0">
                <a:latin typeface="Arial" pitchFamily="34" charset="0"/>
                <a:cs typeface="Arial" pitchFamily="34" charset="0"/>
              </a:rPr>
              <a:t>Abbey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, ale to w katedrze św. Pawła odbył się ślub księcia Walii - Karola Windsora i lady Diany Spencer.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410400" cy="4687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987824" y="26064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 smtClean="0"/>
              <a:t>Location</a:t>
            </a:r>
            <a:endParaRPr lang="pl-PL" sz="4800" dirty="0"/>
          </a:p>
        </p:txBody>
      </p:sp>
      <p:sp>
        <p:nvSpPr>
          <p:cNvPr id="6" name="Elipsa 5"/>
          <p:cNvSpPr/>
          <p:nvPr/>
        </p:nvSpPr>
        <p:spPr>
          <a:xfrm>
            <a:off x="6444208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dirty="0" err="1" smtClean="0"/>
              <a:t>St</a:t>
            </a:r>
            <a:r>
              <a:rPr lang="pl-PL" sz="4400" dirty="0" smtClean="0"/>
              <a:t> </a:t>
            </a:r>
            <a:r>
              <a:rPr lang="pl-PL" sz="4400" dirty="0" err="1" smtClean="0"/>
              <a:t>Paul's</a:t>
            </a:r>
            <a:r>
              <a:rPr lang="pl-PL" sz="4400" dirty="0" smtClean="0"/>
              <a:t> </a:t>
            </a:r>
            <a:r>
              <a:rPr lang="pl-PL" sz="4400" dirty="0" err="1" smtClean="0"/>
              <a:t>Cathedral</a:t>
            </a:r>
            <a:r>
              <a:rPr lang="pl-PL" sz="4400" dirty="0" smtClean="0"/>
              <a:t> </a:t>
            </a:r>
            <a:r>
              <a:rPr lang="pl-PL" sz="4400" dirty="0" smtClean="0">
                <a:solidFill>
                  <a:srgbClr val="00B050"/>
                </a:solidFill>
              </a:rPr>
              <a:t>SHOP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4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r>
              <a:rPr lang="pl-PL" sz="4800" b="1" dirty="0" err="1" smtClean="0">
                <a:solidFill>
                  <a:srgbClr val="00B050"/>
                </a:solidFill>
              </a:rPr>
              <a:t>Books</a:t>
            </a:r>
            <a:endParaRPr lang="pl-PL" sz="4800" b="1" dirty="0" smtClean="0">
              <a:solidFill>
                <a:srgbClr val="00B050"/>
              </a:solidFill>
            </a:endParaRPr>
          </a:p>
          <a:p>
            <a:r>
              <a:rPr lang="pl-PL" sz="4800" b="1" dirty="0" smtClean="0">
                <a:solidFill>
                  <a:schemeClr val="bg2">
                    <a:lumMod val="75000"/>
                  </a:schemeClr>
                </a:solidFill>
              </a:rPr>
              <a:t>OBE </a:t>
            </a:r>
            <a:r>
              <a:rPr lang="pl-PL" sz="4800" b="1" dirty="0" err="1" smtClean="0">
                <a:solidFill>
                  <a:schemeClr val="bg2">
                    <a:lumMod val="75000"/>
                  </a:schemeClr>
                </a:solidFill>
              </a:rPr>
              <a:t>Collection</a:t>
            </a:r>
            <a:endParaRPr lang="pl-PL" sz="4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4800" b="1" dirty="0" err="1" smtClean="0">
                <a:solidFill>
                  <a:srgbClr val="7030A0"/>
                </a:solidFill>
              </a:rPr>
              <a:t>CDs</a:t>
            </a:r>
            <a:endParaRPr lang="pl-PL" sz="4800" b="1" dirty="0" smtClean="0">
              <a:solidFill>
                <a:srgbClr val="7030A0"/>
              </a:solidFill>
            </a:endParaRPr>
          </a:p>
          <a:p>
            <a:r>
              <a:rPr lang="pl-PL" sz="4800" b="1" dirty="0" err="1" smtClean="0">
                <a:solidFill>
                  <a:srgbClr val="FFFF00"/>
                </a:solidFill>
              </a:rPr>
              <a:t>Prints</a:t>
            </a:r>
            <a:endParaRPr lang="pl-PL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err="1" smtClean="0"/>
              <a:t>Books</a:t>
            </a:r>
            <a:endParaRPr lang="pl-PL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1080120" cy="162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1152128" cy="159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412776"/>
            <a:ext cx="1020117" cy="160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05064"/>
            <a:ext cx="1700386" cy="170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05064"/>
            <a:ext cx="1456556" cy="1456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933056"/>
            <a:ext cx="1528564" cy="152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Prostokąt 10"/>
          <p:cNvSpPr/>
          <p:nvPr/>
        </p:nvSpPr>
        <p:spPr>
          <a:xfrm>
            <a:off x="323528" y="3212976"/>
            <a:ext cx="19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St</a:t>
            </a:r>
            <a:r>
              <a:rPr lang="pl-PL" b="1" dirty="0" smtClean="0"/>
              <a:t> </a:t>
            </a:r>
            <a:r>
              <a:rPr lang="pl-PL" b="1" dirty="0" err="1" smtClean="0"/>
              <a:t>Paul's</a:t>
            </a:r>
            <a:r>
              <a:rPr lang="pl-PL" b="1" dirty="0" smtClean="0"/>
              <a:t> &amp; </a:t>
            </a:r>
            <a:r>
              <a:rPr lang="pl-PL" b="1" dirty="0" err="1" smtClean="0"/>
              <a:t>Wren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6156176" y="5661248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St</a:t>
            </a:r>
            <a:r>
              <a:rPr lang="pl-PL" b="1" dirty="0" smtClean="0"/>
              <a:t> </a:t>
            </a:r>
            <a:r>
              <a:rPr lang="pl-PL" b="1" dirty="0" err="1" smtClean="0"/>
              <a:t>Paul's</a:t>
            </a:r>
            <a:r>
              <a:rPr lang="pl-PL" b="1" dirty="0" smtClean="0"/>
              <a:t> </a:t>
            </a:r>
            <a:r>
              <a:rPr lang="pl-PL" b="1" dirty="0" err="1" smtClean="0"/>
              <a:t>Guidebooks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6444208" y="3212976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Associated </a:t>
            </a:r>
            <a:r>
              <a:rPr lang="pl-PL" b="1" dirty="0" err="1" smtClean="0"/>
              <a:t>People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323528" y="5661248"/>
            <a:ext cx="216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London - General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2699792" y="5661248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Churches</a:t>
            </a:r>
            <a:r>
              <a:rPr lang="pl-PL" b="1" dirty="0" smtClean="0"/>
              <a:t> &amp; </a:t>
            </a:r>
            <a:r>
              <a:rPr lang="pl-PL" b="1" dirty="0" err="1" smtClean="0"/>
              <a:t>Cathedrals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3574771" y="3244334"/>
            <a:ext cx="199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Childrens</a:t>
            </a:r>
            <a:r>
              <a:rPr lang="pl-PL" b="1" dirty="0" smtClean="0"/>
              <a:t> </a:t>
            </a:r>
            <a:r>
              <a:rPr lang="pl-PL" b="1" dirty="0" err="1" smtClean="0"/>
              <a:t>Books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/>
              <a:t>OBE </a:t>
            </a:r>
            <a:r>
              <a:rPr lang="pl-PL" sz="6000" dirty="0" err="1" smtClean="0"/>
              <a:t>collection</a:t>
            </a:r>
            <a:endParaRPr lang="pl-PL" sz="6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1578413" cy="154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043608" y="3861048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OBE </a:t>
            </a:r>
            <a:r>
              <a:rPr lang="pl-PL" b="1" dirty="0" err="1" smtClean="0"/>
              <a:t>Giftware</a:t>
            </a:r>
            <a:endParaRPr lang="pl-P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72816"/>
            <a:ext cx="1916410" cy="191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499992" y="3861048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Miniature Medals of the Order</a:t>
            </a:r>
            <a:endParaRPr lang="pl-PL" dirty="0"/>
          </a:p>
        </p:txBody>
      </p:sp>
      <p:pic>
        <p:nvPicPr>
          <p:cNvPr id="9" name="Obraz 8" descr="buz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00050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CDs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1512168" cy="148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79512" y="2996952"/>
            <a:ext cx="294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St</a:t>
            </a:r>
            <a:r>
              <a:rPr lang="pl-PL" b="1" dirty="0" smtClean="0"/>
              <a:t> </a:t>
            </a:r>
            <a:r>
              <a:rPr lang="pl-PL" b="1" dirty="0" err="1" smtClean="0"/>
              <a:t>Paul's</a:t>
            </a:r>
            <a:r>
              <a:rPr lang="pl-PL" b="1" dirty="0" smtClean="0"/>
              <a:t> </a:t>
            </a:r>
            <a:r>
              <a:rPr lang="pl-PL" b="1" dirty="0" err="1" smtClean="0"/>
              <a:t>Cathedral</a:t>
            </a:r>
            <a:r>
              <a:rPr lang="pl-PL" b="1" dirty="0" smtClean="0"/>
              <a:t> </a:t>
            </a:r>
            <a:r>
              <a:rPr lang="pl-PL" b="1" dirty="0" err="1" smtClean="0"/>
              <a:t>Choir</a:t>
            </a:r>
            <a:endParaRPr lang="pl-PL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96752"/>
            <a:ext cx="1640744" cy="16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779912" y="2996952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Organ </a:t>
            </a:r>
            <a:r>
              <a:rPr lang="pl-PL" b="1" dirty="0" err="1" smtClean="0"/>
              <a:t>Music</a:t>
            </a:r>
            <a:endParaRPr lang="pl-PL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124744"/>
            <a:ext cx="1584176" cy="153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6084168" y="2852936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Music</a:t>
            </a:r>
            <a:r>
              <a:rPr lang="pl-PL" b="1" dirty="0" smtClean="0"/>
              <a:t> for </a:t>
            </a:r>
            <a:r>
              <a:rPr lang="pl-PL" b="1" dirty="0" err="1" smtClean="0"/>
              <a:t>Christmas</a:t>
            </a:r>
            <a:endParaRPr lang="pl-PL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73016"/>
            <a:ext cx="1700386" cy="170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611560" y="5445224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Psalms</a:t>
            </a:r>
            <a:r>
              <a:rPr lang="pl-PL" b="1" dirty="0" smtClean="0"/>
              <a:t> &amp; </a:t>
            </a:r>
            <a:r>
              <a:rPr lang="pl-PL" b="1" dirty="0" err="1" smtClean="0"/>
              <a:t>Hymns</a:t>
            </a:r>
            <a:endParaRPr lang="pl-PL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429000"/>
            <a:ext cx="14408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4211960" y="537321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DVD's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106</TotalTime>
  <Words>587</Words>
  <Application>Microsoft Office PowerPoint</Application>
  <PresentationFormat>Pokaz na ekranie (4:3)</PresentationFormat>
  <Paragraphs>49</Paragraphs>
  <Slides>21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Hol</vt:lpstr>
      <vt:lpstr>Londyn</vt:lpstr>
      <vt:lpstr>St Paul's Cathedral </vt:lpstr>
      <vt:lpstr>St Paul's Cathedral </vt:lpstr>
      <vt:lpstr>St Paul's Cathedral</vt:lpstr>
      <vt:lpstr>Slajd 5</vt:lpstr>
      <vt:lpstr>St Paul's Cathedral SHOP</vt:lpstr>
      <vt:lpstr>Books</vt:lpstr>
      <vt:lpstr>OBE collection</vt:lpstr>
      <vt:lpstr>CDs</vt:lpstr>
      <vt:lpstr>Prints</vt:lpstr>
      <vt:lpstr>Slajd 11</vt:lpstr>
      <vt:lpstr>Slajd 12</vt:lpstr>
      <vt:lpstr>Slajd 13</vt:lpstr>
      <vt:lpstr>Slajd 14</vt:lpstr>
      <vt:lpstr>Slajd 15</vt:lpstr>
      <vt:lpstr>Oxford Street</vt:lpstr>
      <vt:lpstr>Oxford Street</vt:lpstr>
      <vt:lpstr>Oxford Street w 1875 roku</vt:lpstr>
      <vt:lpstr>Dobre restauracje na oxford street</vt:lpstr>
      <vt:lpstr>Film oxford street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Londyn</dc:title>
  <dc:creator>Gość</dc:creator>
  <cp:lastModifiedBy>Gość</cp:lastModifiedBy>
  <cp:revision>14</cp:revision>
  <dcterms:created xsi:type="dcterms:W3CDTF">2011-11-11T11:45:52Z</dcterms:created>
  <dcterms:modified xsi:type="dcterms:W3CDTF">2011-11-11T14:04:04Z</dcterms:modified>
</cp:coreProperties>
</file>