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0FB3F0-26A3-4E99-A82D-C6E286837DB1}" type="datetimeFigureOut">
              <a:rPr lang="pl-PL" smtClean="0"/>
              <a:pPr/>
              <a:t>2011-10-25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F5AE6A5-6A99-45A4-974D-FA4ADEC9782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Vg2XVeUIFM" TargetMode="External"/><Relationship Id="rId2" Type="http://schemas.openxmlformats.org/officeDocument/2006/relationships/hyperlink" Target="http://www.youtube.com/watch?v=1k6irnZmCy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3952" y="5105400"/>
            <a:ext cx="6480048" cy="1752600"/>
          </a:xfrm>
        </p:spPr>
        <p:txBody>
          <a:bodyPr/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Patryk Mielczarek kl. 1B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6357982" cy="50986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Prostokąt 4"/>
          <p:cNvSpPr/>
          <p:nvPr/>
        </p:nvSpPr>
        <p:spPr>
          <a:xfrm>
            <a:off x="1428728" y="0"/>
            <a:ext cx="3988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London Eye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</a:t>
            </a:r>
            <a:endParaRPr lang="pl-PL" dirty="0"/>
          </a:p>
        </p:txBody>
      </p:sp>
      <p:pic>
        <p:nvPicPr>
          <p:cNvPr id="4098" name="Picture 2" descr="C:\Users\Admin\AppData\Local\Microsoft\Windows\Temporary Internet Files\Content.IE5\QJO49BFT\MC900437791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786058"/>
            <a:ext cx="1831975" cy="1501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C 0.00643 0.00209 0.01233 0.00579 0.01875 0.00764 C 0.03177 0.01945 0.05139 0.01783 0.06407 0.00648 C 0.06476 0.00347 0.06702 0.00139 0.06702 -0.00116 C 0.06719 -0.00903 0.06945 -0.03148 0.06042 -0.03495 C 0.0507 -0.04352 0.03785 -0.04791 0.02639 -0.05139 C 0.01927 -0.05116 0.01025 -0.05555 0.00556 -0.04907 C 0.00486 -0.04791 0.00521 -0.04629 0.00469 -0.04514 C 0.00365 -0.04259 0.00087 -0.0375 0.00087 -0.0375 C -1.38889E-6 -0.03379 -0.00104 -0.03032 -0.00191 -0.02616 C -0.00121 0.00209 -0.00486 0.02709 0.01788 0.03634 C 0.03542 0.05255 0.054 0.03959 0.07049 0.03287 C 0.07778 0.02639 0.075 0.02824 0.079 0.02014 C 0.08056 0.01134 0.08212 0.00116 0.08577 -0.00648 C 0.08976 -0.0294 0.09132 -0.05787 0.08212 -0.0794 C 0.07795 -0.08842 0.07778 -0.09004 0.07049 -0.09282 C 0.06823 -0.09398 0.06632 -0.09444 0.06407 -0.09537 C 0.06268 -0.09606 0.06042 -0.09699 0.06042 -0.09699 C 0.03611 -0.09629 0.01198 -0.09722 -0.01232 -0.09537 C -0.01597 -0.09514 -0.01892 -0.08403 -0.01892 -0.08403 C -0.01979 -0.07616 -0.0217 -0.06967 -0.02361 -0.06157 C -0.02396 -0.05231 -0.02448 -0.04305 -0.02448 -0.03379 C -0.02448 -0.00579 -0.03003 0.0507 -1.38889E-6 0.06158 C 0.00365 0.06667 0.00903 0.07014 0.01407 0.07153 C 0.02153 0.07662 0.03038 0.07963 0.03872 0.08195 C 0.04549 0.08658 0.05278 0.08611 0.06042 0.08681 C 0.11268 0.08472 0.0849 0.09306 0.10382 0.07662 C 0.10538 0.07222 0.10643 0.06806 0.10851 0.06435 C 0.11025 0.0544 0.11059 0.04468 0.11389 0.03519 C 0.11563 0.02199 0.11354 0.00764 0.11702 -0.00509 C 0.12205 -0.04051 0.12483 -0.09398 0.09236 -0.10301 C 0.08611 -0.10741 0.07847 -0.10926 0.0717 -0.1118 C 0.02882 -0.11134 0.00486 -0.12222 -0.02743 -0.10694 C -0.03177 -0.10254 -0.03559 -0.0993 -0.03871 -0.09282 C -0.0408 -0.08079 -0.04323 -0.07014 -0.04444 -0.05787 C -0.04653 -0.00787 -0.06163 0.06227 -0.03107 0.1007 C -0.02968 0.10718 -0.03125 0.10301 -0.02552 0.10834 C -0.01805 0.11482 -0.0118 0.1213 -0.00278 0.12338 C 0.00243 0.12685 0.00782 0.12801 0.0132 0.13102 C 0.02275 0.13565 0.03229 0.14005 0.04236 0.14329 C 0.05087 0.14884 0.05747 0.15 0.06702 0.15093 C 0.07709 0.1507 0.08716 0.15116 0.09722 0.14977 C 0.09792 0.14977 0.10295 0.13681 0.10538 0.13357 C 0.10747 0.11945 0.11302 0.09607 0.11788 0.0831 C 0.11927 0.07477 0.12153 0.06551 0.12448 0.0581 C 0.12622 0.04722 0.13073 0.02431 0.13577 0.01528 C 0.13681 0.01019 0.13733 0.00671 0.13959 0.00255 C 0.1415 -0.01967 0.14063 -0.01088 0.14236 -0.02407 C 0.14132 -0.16481 0.16736 -0.12893 0.13021 -0.15463 C 0.08125 -0.15416 0.03264 -0.15416 -0.01614 -0.15324 C -0.02361 -0.15301 -0.03142 -0.14467 -0.03871 -0.14329 C -0.04843 -0.1368 -0.03541 -0.14514 -0.04809 -0.13981 C -0.05538 -0.13657 -0.06232 -0.13333 -0.06979 -0.13055 C -0.07309 -0.12801 -0.07656 -0.12685 -0.07934 -0.12338 C -0.08819 -0.11134 -0.07569 -0.12454 -0.08593 -0.11458 C -0.08819 -0.10486 -0.08455 -0.11921 -0.09062 -0.10416 C -0.09218 -0.10046 -0.09288 -0.09583 -0.09444 -0.09166 C -0.09548 -0.08634 -0.09687 -0.08079 -0.09809 -0.07546 C -0.09774 -0.04259 -0.09809 -0.00995 -0.09722 0.02269 C -0.09705 0.03033 -0.096 0.04236 -0.09253 0.04931 C -0.0901 0.06065 -0.08246 0.07986 -0.07552 0.08796 C -0.07048 0.09398 -0.07014 0.0919 -0.0651 0.09676 C -0.05573 0.10602 -0.0467 0.11459 -0.0368 0.12222 C -0.02916 0.12801 -0.02274 0.1375 -0.01423 0.14097 C -0.01319 0.1419 -0.01215 0.14236 -0.01128 0.14329 C -0.00989 0.14514 -0.00903 0.14699 -0.00764 0.14861 C -0.00521 0.1507 -0.00208 0.15093 -1.38889E-6 0.15347 C 0.00677 0.16273 0.0165 0.16759 0.02431 0.175 C 0.0283 0.17824 0.03559 0.1794 0.04045 0.18125 C 0.06545 0.18056 0.0816 0.18565 0.10191 0.17732 C 0.10764 0.16968 0.11667 0.16412 0.12344 0.15857 C 0.1257 0.1544 0.129 0.15116 0.13108 0.14699 C 0.13472 0.13982 0.13802 0.13102 0.1415 0.12338 C 0.14271 0.1206 0.14375 0.11829 0.14532 0.11597 C 0.14653 0.11389 0.14879 0.10949 0.14879 0.10949 C 0.15 0.10185 0.15243 0.09815 0.15382 0.09074 C 0.15608 0.07801 0.15729 0.07361 0.16042 0.06273 C 0.16216 0.04746 0.16719 0.03403 0.16962 0.01875 C 0.1717 -0.04028 0.17188 -0.04143 0.16893 -0.13217 C 0.16841 -0.14629 0.15608 -0.15648 0.14879 -0.16366 C 0.14358 -0.16898 0.13976 -0.17384 0.13386 -0.1787 C 0.11702 -0.19236 0.08907 -0.19884 0.06979 -0.20231 C 0.02205 -0.20139 -0.02587 -0.20139 -0.07361 -0.2 C -0.08159 -0.19977 -0.10642 -0.18379 -0.11232 -0.17592 C -0.11458 -0.1662 -0.11111 -0.1794 -0.11614 -0.16829 C -0.11701 -0.16643 -0.11701 -0.16389 -0.11788 -0.16204 C -0.12014 -0.15648 -0.12309 -0.15162 -0.12552 -0.14583 C -0.12916 -0.1294 -0.13385 -0.11412 -0.13784 -0.09815 C -0.14045 -0.06875 -0.13663 -0.1081 -0.14062 -0.07778 C -0.14149 -0.07176 -0.14253 -0.05903 -0.14253 -0.05903 C -0.14218 -0.01736 -0.14236 0.025 -0.14149 0.0669 C -0.14132 0.07755 -0.13593 0.0831 -0.13298 0.0919 C -0.13229 0.09398 -0.13212 0.0963 -0.13107 0.09838 C -0.12916 0.10162 -0.12604 0.10371 -0.12448 0.10718 C -0.11597 0.12593 -0.10243 0.1382 -0.08958 0.15093 C -0.08333 0.15741 -0.07743 0.16667 -0.06979 0.16968 C -0.05885 0.18171 -0.06406 0.17755 -0.05468 0.1838 C -0.05017 0.19259 -0.03507 0.20139 -0.02743 0.20371 C -0.02274 0.20671 -0.01475 0.20996 -0.00955 0.21134 C 0.00226 0.21875 0.01563 0.21898 0.0283 0.2213 C 0.03837 0.22801 0.02535 0.21991 0.03681 0.22523 C 0.04063 0.22662 0.0441 0.23056 0.04809 0.23171 C 0.05174 0.23287 0.05938 0.23403 0.05938 0.23403 C 0.07726 0.2331 0.09167 0.23542 0.10747 0.22894 C 0.11337 0.22408 0.12014 0.21968 0.12622 0.21528 C 0.1316 0.21158 0.13472 0.20486 0.14045 0.20255 C 0.14601 0.19676 0.15313 0.19259 0.15834 0.18611 C 0.16597 0.17732 0.17014 0.16505 0.17639 0.15463 C 0.17674 0.15347 0.17674 0.15209 0.17726 0.15093 C 0.17813 0.14908 0.17952 0.14769 0.18021 0.14584 C 0.18091 0.14421 0.18056 0.1419 0.18091 0.13982 C 0.18299 0.13125 0.18507 0.12269 0.18768 0.11459 C 0.18907 0.1044 0.19254 0.0956 0.19427 0.08542 C 0.1967 0.07084 0.19479 0.05486 0.19809 0.04051 C 0.19861 0.0338 0.2 0.02709 0.2 0.02014 C 0.2 -0.04259 0.19948 -0.10532 0.19896 -0.16829 C 0.19896 -0.17268 0.19601 -0.18449 0.19427 -0.18866 C 0.19028 -0.19791 0.18472 -0.20949 0.1783 -0.21643 C 0.16736 -0.22801 0.14931 -0.23704 0.13577 -0.24028 C 0.12257 -0.24954 0.10365 -0.24838 0.08959 -0.24907 C 0.04861 -0.24838 0.00782 -0.2493 -0.03298 -0.24791 C -0.04913 -0.24722 -0.06649 -0.2412 -0.08298 -0.24028 C -0.08958 -0.23912 -0.09531 -0.23565 -0.10191 -0.23403 C -0.1059 -0.23194 -0.10903 -0.22916 -0.11319 -0.22754 C -0.11545 -0.22291 -0.1184 -0.22083 -0.12083 -0.21643 C -0.12465 -0.20879 -0.12725 -0.20069 -0.13021 -0.19236 C -0.13212 -0.18704 -0.13559 -0.18241 -0.13784 -0.17731 C -0.13975 -0.16921 -0.14218 -0.16157 -0.14444 -0.15324 C -0.14566 -0.14954 -0.14913 -0.14213 -0.14913 -0.14213 C -0.15052 -0.13217 -0.15451 -0.11065 -0.1585 -0.10301 C -0.15989 -0.09629 -0.16128 -0.09074 -0.16319 -0.08403 C -0.16423 -0.08055 -0.16614 -0.07315 -0.16614 -0.07315 C -0.16562 0.00996 -0.18194 0.08542 -0.14444 0.14977 C -0.14166 0.15972 -0.13507 0.17107 -0.13021 0.17986 C -0.12882 0.18565 -0.12569 0.18681 -0.12361 0.19259 C -0.11718 0.20996 -0.10538 0.22732 -0.0934 0.23773 C -0.08628 0.24398 -0.08125 0.25046 -0.07274 0.25278 C -0.06788 0.25903 -0.0618 0.26181 -0.05659 0.2669 C -0.04409 0.27871 -0.03003 0.28634 -0.0151 0.29074 C -0.01024 0.29398 -0.00521 0.29653 -1.38889E-6 0.29838 C 0.08004 0.29653 0.04636 0.30556 0.07639 0.29329 C 0.08854 0.28264 0.09931 0.27338 0.11389 0.27037 C 0.1224 0.26482 0.13229 0.26343 0.14045 0.25648 C 0.15087 0.24815 0.1599 0.23658 0.17066 0.22894 C 0.1783 0.21597 0.18368 0.20209 0.19045 0.18866 C 0.19271 0.1838 0.19497 0.17871 0.19722 0.17384 C 0.19775 0.17222 0.19896 0.16968 0.19896 0.16968 C 0.20104 0.15972 0.19827 0.17037 0.20382 0.15857 C 0.20712 0.15093 0.20886 0.14144 0.21129 0.13357 C 0.21163 0.13125 0.21163 0.12917 0.21216 0.12685 C 0.2125 0.1257 0.21354 0.12477 0.21407 0.12338 C 0.21719 0.11088 0.21841 0.09676 0.22066 0.08426 C 0.22205 0.07662 0.22257 0.06921 0.22361 0.06158 C 0.22413 0.05695 0.22535 0.04792 0.22535 0.04792 C 0.22674 0.02847 0.22934 0.00764 0.23299 -0.01111 C 0.23368 -0.0243 0.2349 -0.03287 0.23768 -0.04514 C 0.23889 -0.05116 0.2415 -0.06273 0.2415 -0.06273 C 0.24306 -0.07963 0.24375 -0.09583 0.24722 -0.1118 C 0.24792 -0.12801 0.25174 -0.14074 0.25556 -0.15602 C 0.25868 -0.16829 0.25972 -0.18102 0.26198 -0.19352 C 0.26129 -0.23704 0.2625 -0.23611 0.25278 -0.2706 C 0.25 -0.28009 0.2474 -0.29282 0.24236 -0.30069 C 0.23768 -0.30787 0.22813 -0.3118 0.22257 -0.31713 C 0.21788 -0.32153 0.21302 -0.32778 0.20729 -0.3294 C 0.19809 -0.33819 0.18768 -0.34514 0.17639 -0.34722 C 0.17084 -0.35069 0.16545 -0.35231 0.15938 -0.35347 C 0.13472 -0.36551 0.04913 -0.37407 0.00851 -0.3419 C 0.00365 -0.33842 -0.00034 -0.3331 -0.00573 -0.33079 C -0.0158 -0.32037 -0.02569 -0.31134 -0.0368 -0.30301 C -0.04896 -0.29444 -0.03333 -0.30463 -0.0434 -0.29537 C -0.04948 -0.29028 -0.05712 -0.28379 -0.06423 -0.28171 C -0.06788 -0.27847 -0.06909 -0.27569 -0.07361 -0.27407 C -0.07986 -0.26597 -0.08906 -0.2625 -0.09531 -0.25416 C -0.10243 -0.24467 -0.1158 -0.22731 -0.12552 -0.22523 C -0.13142 -0.22106 -0.13611 -0.21528 -0.14253 -0.21273 C -0.14548 -0.20833 -0.14791 -0.20648 -0.15191 -0.20393 C -0.15729 -0.19629 -0.16562 -0.19305 -0.17083 -0.18472 C -0.17899 -0.17245 -0.18298 -0.15648 -0.19149 -0.14444 C -0.19288 -0.13449 -0.19514 -0.12454 -0.1993 -0.11574 C -0.20121 -0.09838 -0.19843 -0.11551 -0.20191 -0.10416 C -0.20486 -0.09491 -0.20468 -0.08403 -0.20764 -0.0743 C -0.20729 -0.02291 -0.20781 0.02824 -0.20659 0.07917 C -0.20642 0.08634 -0.19791 0.11273 -0.19618 0.11945 C -0.1908 0.14121 -0.18472 0.16296 -0.17934 0.18496 C -0.17465 0.20394 -0.17031 0.22408 -0.16128 0.24051 C -0.15816 0.25602 -0.15069 0.26783 -0.14531 0.28195 C -0.14062 0.29421 -0.146 0.28449 -0.14149 0.29421 C -0.13593 0.30625 -0.12864 0.31551 -0.12083 0.32477 C -0.11979 0.32593 -0.11875 0.32709 -0.11788 0.32824 C -0.11684 0.33009 -0.11632 0.33195 -0.1151 0.33357 C -0.09583 0.35602 -0.07031 0.36945 -0.04618 0.37986 C -0.03507 0.38496 -0.02569 0.39051 -0.01423 0.39259 C -0.00729 0.3963 -0.00069 0.39792 0.0066 0.40023 C 0.02431 0.39954 0.04236 0.39977 0.06042 0.39861 C 0.06754 0.39815 0.08264 0.3882 0.08959 0.38496 C 0.10938 0.37523 0.12969 0.36783 0.15 0.35996 C 0.16285 0.3544 0.17518 0.34676 0.18872 0.34352 C 0.19445 0.34028 0.20226 0.33704 0.20729 0.33195 C 0.22431 0.31597 0.23038 0.28889 0.23768 0.26412 C 0.24722 0.23079 0.2566 0.19769 0.26511 0.16343 C 0.26597 0.15533 0.26841 0.14769 0.27066 0.13982 C 0.27101 0.05695 0.27101 -0.02546 0.27153 -0.1081 C 0.27153 -0.12129 0.27257 -0.13426 0.27257 -0.14699 C 0.27205 -0.19352 0.27153 -0.24028 0.27066 -0.2868 C 0.27032 -0.30254 0.25799 -0.32014 0.24722 -0.32454 C 0.24393 -0.33102 0.23195 -0.34028 0.22639 -0.3419 C 0.21563 -0.34907 0.20122 -0.35347 0.18959 -0.35833 C 0.18004 -0.36273 0.16997 -0.36643 0.16042 -0.37083 C 0.15104 -0.37523 0.14532 -0.37916 0.13577 -0.38125 C 0.1257 -0.38565 0.11528 -0.38773 0.10469 -0.38842 C 0.0099 -0.38796 -0.02934 -0.42708 -0.08489 -0.37616 C -0.08663 -0.37245 -0.08906 -0.36967 -0.09062 -0.36597 C -0.09149 -0.36412 -0.09166 -0.36157 -0.09253 -0.35949 C -0.09548 -0.35393 -0.09948 -0.35023 -0.10191 -0.34352 C -0.1059 -0.33264 -0.10972 -0.32176 -0.11614 -0.31296 C -0.11666 -0.31134 -0.11701 -0.30949 -0.11788 -0.30833 C -0.11857 -0.30741 -0.12014 -0.30787 -0.12083 -0.30694 C -0.12153 -0.30579 -0.12118 -0.30416 -0.1217 -0.30301 C -0.12343 -0.2993 -0.12621 -0.29606 -0.12743 -0.29166 C -0.12968 -0.28426 -0.13073 -0.27616 -0.13403 -0.26921 C -0.13524 -0.26018 -0.13646 -0.25509 -0.14062 -0.24791 C -0.14201 -0.2456 -0.14444 -0.24028 -0.14444 -0.24028 C -0.14635 -0.23148 -0.14375 -0.24213 -0.14809 -0.23148 C -0.15104 -0.2243 -0.15121 -0.21666 -0.15468 -0.20995 C -0.15642 -0.20185 -0.16111 -0.19421 -0.1651 -0.1875 C -0.17951 -0.16319 -0.19757 -0.15416 -0.21614 -0.13704 C -0.21823 -0.13541 -0.21962 -0.13241 -0.22187 -0.13055 C -0.24184 -0.11342 -0.21371 -0.14352 -0.24062 -0.11574 C -0.24774 -0.1081 -0.2559 -0.1037 -0.26319 -0.09699 C -0.26805 -0.09213 -0.27135 -0.08518 -0.2776 -0.0831 C -0.27812 -0.08194 -0.27847 -0.08055 -0.27934 -0.0794 C -0.28021 -0.07801 -0.28142 -0.07778 -0.28212 -0.07662 C -0.28437 -0.07291 -0.2868 -0.06875 -0.28802 -0.06412 C -0.28819 -0.06273 -0.28819 -0.06134 -0.28871 -0.06018 C -0.29132 -0.05555 -0.29479 -0.05139 -0.29722 -0.04629 C -0.30087 -0.03912 -0.30434 -0.0294 -0.30659 -0.02153 C -0.30885 -0.00393 -0.31059 0.01412 -0.3125 0.03171 C -0.31198 0.06227 -0.31267 0.09283 -0.31128 0.12338 C -0.31076 0.13496 -0.30521 0.14746 -0.30295 0.15857 C -0.2993 0.17361 -0.29531 0.18796 -0.29166 0.20255 C -0.28767 0.21852 -0.28437 0.2375 -0.27361 0.24769 C -0.26805 0.26667 -0.25677 0.28449 -0.24444 0.29676 C -0.24062 0.30093 -0.23559 0.30648 -0.23107 0.30949 C -0.22847 0.31088 -0.22274 0.3132 -0.22274 0.3132 C -0.21319 0.32269 -0.20104 0.32847 -0.18958 0.33195 C -0.17934 0.34051 -0.1658 0.34908 -0.15382 0.35232 C -0.11805 0.37616 -0.05486 0.36551 -0.02639 0.36621 C 0.00035 0.36644 0.02709 0.36667 0.05365 0.36736 C 0.09462 0.36644 0.13559 0.36621 0.17639 0.36482 C 0.1842 0.36459 0.19549 0.35671 0.20278 0.35232 C 0.20591 0.35 0.21216 0.34584 0.21216 0.34584 C 0.21511 0.34028 0.21736 0.34213 0.2217 0.3382 C 0.22813 0.33287 0.23334 0.32593 0.24045 0.32199 C 0.24827 0.31366 0.25347 0.30232 0.25938 0.2919 C 0.26094 0.28218 0.26927 0.26921 0.27361 0.26042 C 0.275 0.25417 0.27761 0.24815 0.28021 0.24283 C 0.28229 0.23403 0.28316 0.22408 0.28681 0.21644 C 0.28785 0.20671 0.29097 0.19375 0.2941 0.18496 C 0.29462 0.18264 0.29462 0.18056 0.29514 0.17847 C 0.29566 0.17732 0.29688 0.17616 0.29722 0.175 C 0.29913 0.16736 0.29861 0.16389 0.30191 0.15741 C 0.30591 0.13357 0.31268 0.11065 0.31771 0.08681 C 0.31997 0.07593 0.32257 0.06435 0.32639 0.05394 C 0.32726 0.04908 0.32778 0.04491 0.33004 0.04051 C 0.33212 0.02639 0.33264 0.01111 0.33577 -0.00231 C 0.33507 -0.11782 0.33507 -0.2331 0.33386 -0.34838 C 0.33351 -0.37801 0.31545 -0.39653 0.29896 -0.41018 C 0.28247 -0.42338 0.26476 -0.43055 0.24618 -0.43773 C 0.23038 -0.44352 0.21459 -0.45116 0.19896 -0.45787 C 0.19097 -0.46111 0.18351 -0.46666 0.17552 -0.46921 C 0.16563 -0.47199 0.15608 -0.47268 0.14601 -0.47685 C -0.04965 -0.47361 0.04792 -0.4831 -0.03021 -0.46389 C -0.03593 -0.46041 -0.04132 -0.45995 -0.04722 -0.45671 C -0.05191 -0.45393 -0.05642 -0.45116 -0.06128 -0.44907 C -0.06475 -0.44745 -0.0684 -0.44699 -0.0717 -0.44537 C -0.07743 -0.4419 -0.0835 -0.43819 -0.08958 -0.43657 C -0.09444 -0.43148 -0.09913 -0.42893 -0.10468 -0.425 C -0.10903 -0.42222 -0.11024 -0.41782 -0.1151 -0.4162 C -0.12135 -0.4081 -0.11337 -0.41782 -0.12361 -0.40856 C -0.12691 -0.40579 -0.12899 -0.40208 -0.13298 -0.4 C -0.13403 -0.39884 -0.13472 -0.39722 -0.13593 -0.39606 C -0.1368 -0.3956 -0.13802 -0.39606 -0.13871 -0.39491 C -0.14462 -0.38842 -0.13593 -0.39259 -0.14444 -0.39004 C -0.14705 -0.38449 -0.14913 -0.38611 -0.15278 -0.38241 C -0.15451 -0.38055 -0.15607 -0.37801 -0.15764 -0.37616 C -0.15955 -0.36805 -0.16528 -0.36157 -0.16892 -0.35486 C -0.17517 -0.34305 -0.18055 -0.33032 -0.1868 -0.31829 C -0.19809 -0.29653 -0.20989 -0.27523 -0.22187 -0.25416 C -0.23819 -0.225 -0.21875 -0.26458 -0.23507 -0.2375 C -0.24184 -0.22616 -0.24687 -0.21296 -0.25382 -0.20116 C -0.25642 -0.1912 -0.26215 -0.18379 -0.26423 -0.17361 C -0.27014 -0.14421 -0.27778 -0.11574 -0.28489 -0.08657 C -0.28663 -0.06805 -0.28941 -0.05023 -0.29062 -0.03148 C -0.29028 0.03171 -0.29045 0.09514 -0.28958 0.15857 C -0.28941 0.17546 -0.27396 0.22107 -0.26805 0.23889 C -0.26684 0.24838 -0.26441 0.25718 -0.26128 0.26551 C -0.25955 0.28102 -0.25139 0.28959 -0.24548 0.30185 C -0.2434 0.30556 -0.24149 0.31181 -0.23871 0.31435 C -0.2368 0.31644 -0.23368 0.31667 -0.23107 0.31829 C -0.21284 0.34375 -0.16962 0.35371 -0.14444 0.35463 C -0.13003 0.35533 -0.11545 0.35556 -0.10104 0.35579 C -0.04809 0.35463 -0.0033 0.35324 0.04722 0.34584 C 0.05816 0.34028 0.06927 0.33403 0.08021 0.32824 C 0.09254 0.32153 0.10712 0.31921 0.11979 0.3132 C 0.13785 0.30509 0.1566 0.29421 0.17552 0.28912 C 0.19983 0.2831 0.22153 0.27107 0.24532 0.26158 C 0.26528 0.25371 0.28559 0.24514 0.30469 0.23287 C 0.3375 0.21158 0.33351 0.21227 0.36597 0.18496 C 0.38802 0.16621 0.41059 0.14815 0.43195 0.12824 C 0.4349 0.12593 0.43681 0.12176 0.43959 0.11945 C 0.4658 0.09676 0.44722 0.11621 0.46129 0.10301 C 0.46528 0.09931 0.46806 0.09491 0.47257 0.0919 C 0.47709 0.0831 0.479 0.07454 0.48299 0.06551 C 0.4875 0.04167 0.48716 0.01667 0.49341 -0.00648 C 0.49427 -0.01412 0.49566 -0.02153 0.49722 -0.0287 C 0.49618 -0.06111 0.4967 -0.09375 0.49427 -0.12569 C 0.49341 -0.13634 0.48386 -0.14352 0.47813 -0.14861 C 0.46528 -0.15972 0.4342 -0.1743 0.41893 -0.17592 C 0.40782 -0.17569 0.39653 -0.17662 0.38577 -0.17477 C 0.38368 -0.17477 0.379 -0.16829 0.37622 -0.16713 C 0.37396 -0.16504 0.37222 -0.1618 0.36979 -0.15949 C 0.3632 -0.15416 0.36615 -0.16157 0.35938 -0.15208 C 0.34288 -0.1294 0.32448 -0.1125 0.30469 -0.09537 C 0.29497 -0.08727 0.28247 -0.07361 0.27153 -0.06782 C 0.26875 -0.06366 0.26632 -0.06088 0.26198 -0.05903 C 0.25556 -0.05208 0.24966 -0.04768 0.24236 -0.04259 C 0.24115 -0.0412 0.24028 -0.03866 0.23872 -0.0375 C 0.23768 -0.0368 0.23594 -0.03727 0.2349 -0.03634 C 0.23299 -0.03495 0.23195 -0.03194 0.23021 -0.03032 C 0.22622 -0.02592 0.21997 -0.02361 0.21511 -0.02153 C 0.20955 -0.01597 0.20347 -0.01018 0.19722 -0.00648 C 0.19097 0.00209 0.19775 -0.00648 0.19045 -1.11111E-6 C 0.18542 0.0044 0.18195 0.01019 0.17639 0.0125 C 0.17136 0.01736 0.16597 0.01875 0.16042 0.02153 C 0.14879 0.02639 0.13698 0.03079 0.12552 0.03634 C 0.11945 0.03935 0.11476 0.04514 0.10851 0.04792 C 0.10521 0.0544 0.09479 0.06227 0.08854 0.06551 C 0.08438 0.07107 0.07865 0.07222 0.07361 0.07662 C 0.05261 0.0963 0.02917 0.10579 0.00469 0.11597 C -0.00573 0.12037 -0.01562 0.12685 -0.02639 0.1294 C -0.03281 0.13357 -0.03958 0.13611 -0.04618 0.13982 C -0.12673 0.13611 -0.08541 0.14097 -0.1151 0.13357 C -0.12239 0.1294 -0.13021 0.125 -0.13784 0.12222 C -0.14253 0.11713 -0.14757 0.11158 -0.15278 0.10718 C -0.15416 0.10185 -0.15659 0.09838 -0.15955 0.09421 C -0.16163 0.08796 -0.16475 0.07963 -0.16892 0.07546 C -0.17153 0.06551 -0.17465 0.05486 -0.1783 0.04514 C -0.17986 0.0338 -0.1835 0.02384 -0.18593 0.0125 C -0.18698 -0.00185 -0.19045 -0.01528 -0.19444 -0.0287 C -0.19566 -0.04051 -0.19653 -0.05231 -0.19722 -0.06412 C -0.19687 -0.10509 -0.19826 -0.14653 -0.19618 -0.1875 C -0.19618 -0.18912 -0.18576 -0.19791 -0.18489 -0.19884 C -0.17934 -0.20278 -0.17396 -0.20787 -0.16788 -0.20995 C -0.15399 -0.21481 -0.13646 -0.22963 -0.12274 -0.23032 C -0.11389 -0.23079 -0.10503 -0.23102 -0.09618 -0.23148 C -0.06944 -0.23102 -0.04271 -0.23194 -0.01614 -0.23032 C -0.00173 -0.2294 0.00972 -0.21528 0.02361 -0.21273 C 0.03542 -0.20555 0.04861 -0.20393 0.06042 -0.19629 C 0.06893 -0.19074 0.07587 -0.18495 0.0849 -0.18125 C 0.09966 -0.16389 0.11754 -0.15301 0.13299 -0.13704 C 0.14341 -0.10833 0.12622 -0.1544 0.14045 -0.1206 C 0.14358 -0.11342 0.14879 -0.09815 0.14879 -0.09815 C 0.15104 -0.08403 0.15538 -0.07245 0.15834 -0.05903 C 0.16181 -0.04491 0.16441 -0.03055 0.16788 -0.0162 C 0.1691 -0.01088 0.17084 -0.00532 0.1724 -1.11111E-6 C 0.17361 0.00417 0.17535 0.00764 0.17639 0.01134 C 0.17847 0.01968 0.18212 0.03634 0.18212 0.03634 C 0.18525 0.08542 0.18455 0.13472 0.18299 0.1838 C 0.18299 0.18611 0.17674 0.20139 0.17639 0.20255 C 0.17049 0.22431 0.16597 0.24954 0.15382 0.2669 C 0.13854 0.28889 0.11771 0.29468 0.09722 0.3044 C 0.08316 0.31111 0.06754 0.32269 0.05278 0.32593 C 0.0474 0.32709 0.04184 0.32824 0.03681 0.33079 C 0.02657 0.33033 0.0165 0.33079 0.0066 0.3294 C -0.00295 0.32824 -0.02812 0.31389 -0.03489 0.31065 C -0.05729 0.30093 -0.09166 0.29097 -0.11128 0.27431 C -0.11701 0.26921 -0.12239 0.26366 -0.1283 0.25926 C -0.13125 0.25695 -0.13593 0.25371 -0.13871 0.25046 C -0.15382 0.23218 -0.13212 0.25625 -0.15191 0.22523 C -0.16041 0.21158 -0.16545 0.1956 -0.17274 0.18125 C -0.17934 0.15394 -0.1868 0.12732 -0.19149 0.09954 C -0.19184 0.09491 -0.19253 0.09005 -0.19253 0.08542 C -0.19236 0.06783 -0.20191 -0.00254 -0.17361 -0.01111 C -0.12378 -0.04444 -0.06232 -0.01713 -0.00659 -0.01736 C 0.0224 -0.01991 0.05052 -0.02616 0.079 -0.03148 C 0.09306 -0.0375 0.1066 -0.04467 0.12066 -0.05023 C 0.12709 -0.05278 0.13386 -0.05231 0.14045 -0.05278 C 0.14688 -0.0544 0.15209 -0.05833 0.15834 -0.06018 C 0.16459 -0.06435 0.1724 -0.06759 0.17917 -0.06898 C 0.1908 -0.07662 0.20365 -0.08102 0.2158 -0.08657 C 0.22309 -0.09398 0.23368 -0.09861 0.2415 -0.10579 C 0.26841 -0.1294 0.2941 -0.15625 0.3217 -0.1787 C 0.32674 -0.18264 0.32865 -0.18912 0.33299 -0.19352 C 0.33438 -0.19514 0.33611 -0.19514 0.33768 -0.19629 C 0.34028 -0.19791 0.34306 -0.2 0.34532 -0.20231 C 0.35799 -0.2162 0.3724 -0.22546 0.38577 -0.2375 C 0.39757 -0.24838 0.40868 -0.26018 0.42066 -0.2706 C 0.42361 -0.27338 0.42761 -0.27454 0.43021 -0.27801 C 0.43091 -0.2794 0.43177 -0.28102 0.43299 -0.28171 C 0.44757 -0.29421 0.42726 -0.27291 0.44219 -0.28819 C 0.45226 -0.29815 0.46441 -0.30741 0.47639 -0.31296 C 0.4816 -0.3206 0.49341 -0.32708 0.5007 -0.3294 C 0.50521 -0.33241 0.50868 -0.33657 0.51302 -0.33842 C 0.51615 -0.34236 0.51858 -0.3456 0.52257 -0.34722 C 0.52622 -0.35185 0.53073 -0.35393 0.5349 -0.35717 C 0.53889 -0.36041 0.54271 -0.36643 0.54722 -0.36852 C 0.54948 -0.37083 0.55261 -0.37199 0.55469 -0.37477 C 0.55955 -0.38125 0.5507 -0.37685 0.55851 -0.37963 C 0.56563 -0.38611 0.57118 -0.39398 0.5783 -0.4 C 0.57917 -0.40046 0.58021 -0.40046 0.58108 -0.40139 C 0.58264 -0.40254 0.5842 -0.4037 0.58577 -0.40486 C 0.59045 -0.40903 0.59479 -0.41528 0.6 -0.41736 C 0.60608 -0.42384 0.61302 -0.42778 0.61893 -0.43379 C 0.62431 -0.43935 0.63021 -0.44629 0.63681 -0.44907 C 0.63941 -0.45393 0.65087 -0.46481 0.65556 -0.46666 C 0.66424 -0.47523 0.67448 -0.48842 0.6849 -0.49282 C 0.69341 -0.50162 0.70243 -0.51018 0.71129 -0.51805 C 0.71545 -0.52199 0.7191 -0.52708 0.72361 -0.53055 C 0.72639 -0.53565 0.72778 -0.5375 0.73212 -0.53958 C 0.73334 -0.54074 0.73472 -0.5419 0.73577 -0.54329 C 0.73663 -0.54444 0.73681 -0.54606 0.73768 -0.54699 C 0.74063 -0.55023 0.74497 -0.55208 0.74809 -0.55463 C 0.76007 -0.56435 0.77084 -0.57754 0.78212 -0.58842 C 0.78334 -0.59398 0.78577 -0.59722 0.78872 -0.60116 C 0.79063 -0.60972 0.78907 -0.60393 0.79618 -0.61736 C 0.80035 -0.625 0.80278 -0.63472 0.80747 -0.64143 C 0.81007 -0.65069 0.81111 -0.66227 0.81511 -0.67037 C 0.81615 -0.67639 0.81858 -0.68102 0.82066 -0.68657 C 0.8217 -0.68935 0.82153 -0.69259 0.82257 -0.69537 C 0.82361 -0.69815 0.82639 -0.70301 0.82639 -0.70301 C 0.92344 -1.1169 0.17604 -0.71273 -0.14913 -0.7118 C -0.16059 -0.70694 -0.17222 -0.70254 -0.18403 -0.6993 C -0.21076 -0.68333 -0.24097 -0.67523 -0.26892 -0.66273 C -0.2908 -0.65301 -0.31337 -0.64398 -0.33489 -0.63379 C -0.35243 -0.62569 -0.37066 -0.61435 -0.38871 -0.60856 C -0.40034 -0.60486 -0.41232 -0.60555 -0.42361 -0.60116 C -0.44114 -0.59444 -0.45868 -0.5912 -0.47639 -0.58611 C -0.49548 -0.58055 -0.51389 -0.56991 -0.53298 -0.56458 C -0.54253 -0.56204 -0.55278 -0.56342 -0.56232 -0.56088 C -0.62048 -0.54514 -0.68281 -0.55208 -0.74149 -0.55069 C -0.7625 -0.54838 -0.78368 -0.54861 -0.80469 -0.54699 C -0.81753 -0.5419 -0.83159 -0.54838 -0.84444 -0.54329 C -0.84913 -0.53912 -0.85469 -0.53958 -0.85955 -0.53565 C -0.86146 -0.53403 -0.8651 -0.53055 -0.8651 -0.53055 C -0.90312 -0.45671 -0.88871 -0.16551 -0.8368 -0.03032 C -0.83455 -0.01666 -0.83298 -0.00393 -0.83212 0.00996 C -0.83368 0.03218 -0.8342 0.05486 -0.8368 0.07662 C -0.83767 0.08334 -0.84097 0.08935 -0.84253 0.0956 C -0.84687 0.11366 -0.85121 0.13125 -0.85469 0.14977 C -0.85416 0.17408 -0.85781 0.18264 -0.84913 0.19884 C -0.84757 0.20463 -0.84462 0.20926 -0.84253 0.21528 C -0.84045 0.22084 -0.84028 0.22732 -0.83871 0.23287 C -0.83663 0.24005 -0.83576 0.2375 -0.83298 0.24398 C -0.82621 0.25972 -0.83646 0.24074 -0.8283 0.25648 C -0.82465 0.26366 -0.81962 0.27685 -0.81319 0.27917 C -0.80034 0.29236 -0.78663 0.30417 -0.77274 0.31597 C -0.7651 0.32246 -0.75885 0.33241 -0.75104 0.3382 C -0.74948 0.33935 -0.74774 0.33959 -0.74618 0.34074 C -0.74271 0.34352 -0.73941 0.34676 -0.73594 0.34977 C -0.72257 0.36088 -0.70989 0.38009 -0.69444 0.38611 C -0.68732 0.39861 -0.67153 0.41181 -0.66128 0.42014 C -0.65434 0.4257 -0.65399 0.42338 -0.64809 0.43009 C -0.63594 0.44398 -0.62153 0.45718 -0.60764 0.46806 C -0.60555 0.46945 -0.60312 0.47014 -0.60104 0.47153 C -0.59062 0.48056 -0.58142 0.49167 -0.57083 0.50046 C -0.56823 0.50579 -0.56441 0.50857 -0.56128 0.5132 C -0.55416 0.525 -0.55903 0.52176 -0.55278 0.52454 C -0.55087 0.53287 -0.54236 0.54352 -0.53784 0.55116 C -0.52552 0.57153 -0.51701 0.59607 -0.50469 0.61621 C -0.50312 0.6257 -0.49774 0.63773 -0.49149 0.64259 C -0.30521 0.64213 -0.11857 0.64213 0.06771 0.64144 C 0.15157 0.64121 0.11441 0.65972 0.13577 0.63148 C 0.13889 0.6213 0.14462 0.6125 0.14879 0.60278 C 0.15226 0.59491 0.15486 0.58611 0.15834 0.57871 C 0.15938 0.57662 0.16094 0.57523 0.16216 0.57361 C 0.1632 0.57199 0.16424 0.57037 0.16511 0.56875 C 0.16875 0.56042 0.16997 0.55116 0.1724 0.54236 C 0.17188 0.50695 0.17222 0.47153 0.17066 0.43634 C 0.17014 0.43079 0.16563 0.41667 0.16407 0.41019 C 0.15972 0.39468 0.15677 0.37847 0.15382 0.36227 C 0.15052 0.34398 0.14358 0.32639 0.13959 0.30834 C 0.13837 0.30232 0.1375 0.2963 0.13577 0.29074 C 0.13351 0.2838 0.12917 0.27037 0.12917 0.27037 C 0.12795 0.25718 0.12726 0.24074 0.12257 0.22894 C 0.12049 0.21134 0.11528 0.19074 0.10938 0.175 C 0.10538 0.15232 0.09792 0.13171 0.09427 0.10949 C 0.09288 0.08982 0.08802 0.07222 0.08299 0.05394 C 0.08177 0.05046 0.07657 0.02778 0.07448 0.02523 C 0.06997 0.01945 0.0625 0.01528 0.05643 0.01389 C 0.05122 0.0125 0.04601 0.0125 0.05 0.0125 L 0.04236 0.01528 L 0.03768 0.00764 L 0.03282 0.00371 L 0.04045 0.01389 L 0.01875 -1.11111E-6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AAAAA">
                                      <p:cBhvr>
                                        <p:cTn id="6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</a:t>
            </a:r>
            <a:r>
              <a:rPr lang="pl-PL" i="1" dirty="0" smtClean="0"/>
              <a:t>Historia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28596" y="1500174"/>
            <a:ext cx="3900486" cy="490063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pl-PL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Koło </a:t>
            </a:r>
            <a:r>
              <a:rPr lang="pl-PL" sz="2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zostało wybudowane sekcjami</a:t>
            </a:r>
            <a:r>
              <a:rPr lang="pl-PL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których części transportowane były rzeką Tamizą. </a:t>
            </a:r>
          </a:p>
          <a:p>
            <a:pPr>
              <a:lnSpc>
                <a:spcPct val="120000"/>
              </a:lnSpc>
            </a:pPr>
            <a:r>
              <a:rPr lang="pl-PL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Otwarcia dokonał premier Tony Blair dnia 31 grudnia 1999 roku, ale koło nie pracowało do marca 2000 roku. </a:t>
            </a:r>
          </a:p>
          <a:p>
            <a:pPr>
              <a:lnSpc>
                <a:spcPct val="120000"/>
              </a:lnSpc>
            </a:pPr>
            <a:r>
              <a:rPr lang="pl-PL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London Eye jest jedną z trzech budowli wybudowanych w Londynie z okazji nowego tysiąclecia (pozostałe to The Millennium Dome i The Millenium Footbridge). </a:t>
            </a:r>
          </a:p>
          <a:p>
            <a:pPr>
              <a:lnSpc>
                <a:spcPct val="120000"/>
              </a:lnSpc>
            </a:pPr>
            <a:r>
              <a:rPr lang="pl-PL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Koszt pobudowania London Eye to 130 mln funtów.</a:t>
            </a:r>
            <a:endParaRPr lang="pl-PL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072066" y="2428868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</a:t>
            </a:r>
            <a:r>
              <a:rPr lang="pl-PL" i="1" dirty="0" smtClean="0"/>
              <a:t>Ogólnie </a:t>
            </a:r>
            <a:endParaRPr lang="pl-PL" i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82919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London Eye (Londyńskie Oko), nazywane również Millennium Wheel– koło obserwacyjne znajdujące się w dzielnicy Lambeth, na południowym brzegu Tamizy, między mostami Westminster i Hungerford.  </a:t>
            </a:r>
          </a:p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Zostało zaprojektowane przez Davida Marksajego jego żonę Julię Barfield, Malcolma Cooka, Marka Sparrowhawka, Stevena Chiltona i Nica Baileya. </a:t>
            </a:r>
          </a:p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Koło ma wysokość 135 metrów, a jego pełny obrót trwa około 30 minut. Na kole znajdują się 32 kapsuły  (czyli tyle ile jest gmin w Londynie ).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714620"/>
            <a:ext cx="2809888" cy="2177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Budowa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6543692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Najpierw naprzeciwko budynków parlamentu wylano masywne, ważące niemal 12 tysięcy ton fundamenty. Elementy stalowe na plac budowy dostarczano barkami pływającymi po Tamizie. Londyńskie oko powstawało w pozycji leżącej wspierając się na pontonach zacumowanych przy brzegu Tamizy. W momencie, gdy powstała niemal cała struktura koła, postawiono ją do pozycji pionowej. </a:t>
            </a:r>
          </a:p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 to największa i najcięższa konstrukcja budowana w taki sposób. Następnie zamontowano dodatkowe wsporniki, silniki obracające kołem i 32 kapsułami. Każda z nich mieści w swoim przeszklonym wnętrzu 25 osób. Każda kapsuła waży10 ton i ma niemal 9 m długości. 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06403">
            <a:off x="7159736" y="5088042"/>
            <a:ext cx="1285906" cy="1285906"/>
          </a:xfrm>
          <a:prstGeom prst="roundRect">
            <a:avLst>
              <a:gd name="adj" fmla="val 13665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27" name="Picture 3" descr="C:\Users\Admin\Desktop\15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290"/>
            <a:ext cx="1500198" cy="1085095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Ciekawe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71612"/>
            <a:ext cx="6615130" cy="2114552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Koło napędzają silniki elektryczne o mocy około 200 KM. Po 15 minutach od rozpoczęcia przejażdżki pasażer znajduje się na szczycie. Stamtąd przy dobrej pogodzie rozpościera się widok w promieniu 25 mil. Każda kapsuła po przejeździe jest sprawdzana przez  policję.                                                   </a:t>
            </a:r>
          </a:p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Niewielka prędkość liniowa tych kabin (ok. 0,9 km/h) pozwala na zabieranie i wysadzenie pasażerów bez zatrzymywania koła. Ceny biletów to £18 dla dorosłych, £9.5 dla dzieci. Do lat 4 wstęp bezpłatny.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Admin\Desktop\Patryk\Zdjęcia\Londyn\DSC01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86190"/>
            <a:ext cx="2000264" cy="2879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57628"/>
            <a:ext cx="3883471" cy="243364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85786" y="285728"/>
            <a:ext cx="58579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Gherkin building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428736"/>
            <a:ext cx="3370437" cy="4887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Historia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Wieżowiec znajdujący się w City of London, przy ulicy 30 </a:t>
            </a:r>
            <a:r>
              <a:rPr lang="pl-PL" dirty="0" err="1" smtClean="0"/>
              <a:t>St</a:t>
            </a:r>
            <a:r>
              <a:rPr lang="pl-PL" dirty="0" smtClean="0"/>
              <a:t> Mary </a:t>
            </a:r>
            <a:r>
              <a:rPr lang="pl-PL" dirty="0" err="1" smtClean="0"/>
              <a:t>Axe</a:t>
            </a:r>
            <a:r>
              <a:rPr lang="pl-PL" dirty="0" smtClean="0"/>
              <a:t> głównej dzielnicy finansowej Londynu, znany również jako 'Swiss Re' lub 'Gherkin' (korniszon).</a:t>
            </a:r>
          </a:p>
          <a:p>
            <a:endParaRPr lang="pl-PL" dirty="0" smtClean="0"/>
          </a:p>
          <a:p>
            <a:r>
              <a:rPr lang="pl-PL" dirty="0" smtClean="0"/>
              <a:t>Budynek zaprojektowany przez Normana Fostera stoi na miejscu biurowca </a:t>
            </a:r>
            <a:r>
              <a:rPr lang="pl-PL" dirty="0" err="1" smtClean="0"/>
              <a:t>Baltic</a:t>
            </a:r>
            <a:r>
              <a:rPr lang="pl-PL" dirty="0" smtClean="0"/>
              <a:t> Exchange, zniszczonego 10 kwietnia 1992 w wyniku zamachu bombowego Irlandzkiej Armii Republikańskiej.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42852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868478"/>
          </a:xfrm>
        </p:spPr>
        <p:txBody>
          <a:bodyPr>
            <a:normAutofit/>
          </a:bodyPr>
          <a:lstStyle/>
          <a:p>
            <a:r>
              <a:rPr lang="pl-PL" dirty="0" smtClean="0"/>
              <a:t>Budowa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Wieżowiec ma 40 pięter i 180 m wysokości i jest tzw. budynkiem ekologicznym. </a:t>
            </a:r>
          </a:p>
          <a:p>
            <a:r>
              <a:rPr lang="pl-PL" dirty="0" smtClean="0"/>
              <a:t>Dzięki zbliżonemu do stożka kształtowi, zmniejszono parcie boczne wiatru i wyeliminowano zjawisko 'przeciągów' na poziomie ulicy, często towarzyszące wysokim budynkom. Podwójna szklana elewacja chroni przed zbytnim nagrzaniem wnętrza latem i zapewnia izolację zimą.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42852"/>
            <a:ext cx="2000264" cy="133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Filmiki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Gherkin </a:t>
            </a:r>
            <a:r>
              <a:rPr lang="pl-PL" dirty="0" smtClean="0"/>
              <a:t>- </a:t>
            </a:r>
            <a:r>
              <a:rPr lang="pl-PL" dirty="0" smtClean="0">
                <a:hlinkClick r:id="rId2"/>
              </a:rPr>
              <a:t>http://www.youtube.com/watch?v=1k6irnZmCyI</a:t>
            </a:r>
            <a:r>
              <a:rPr lang="pl-PL" dirty="0" smtClean="0"/>
              <a:t>  </a:t>
            </a:r>
          </a:p>
          <a:p>
            <a:r>
              <a:rPr lang="pl-PL" dirty="0" smtClean="0"/>
              <a:t>London Eye - </a:t>
            </a:r>
            <a:r>
              <a:rPr lang="pl-PL" dirty="0" smtClean="0">
                <a:hlinkClick r:id="rId3"/>
              </a:rPr>
              <a:t>http://www.youtube.com/watch?v=rVg2XVeUIFM</a:t>
            </a:r>
            <a:r>
              <a:rPr lang="pl-PL" dirty="0" smtClean="0"/>
              <a:t>     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</TotalTime>
  <Words>472</Words>
  <Application>Microsoft Office PowerPoint</Application>
  <PresentationFormat>Pokaz na ekranie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Techniczny</vt:lpstr>
      <vt:lpstr>Slajd 1</vt:lpstr>
      <vt:lpstr>             Historia </vt:lpstr>
      <vt:lpstr>              Ogólnie </vt:lpstr>
      <vt:lpstr>Budowa </vt:lpstr>
      <vt:lpstr>Ciekawe</vt:lpstr>
      <vt:lpstr>Slajd 6</vt:lpstr>
      <vt:lpstr>Historia</vt:lpstr>
      <vt:lpstr>Budowa </vt:lpstr>
      <vt:lpstr>Filmiki</vt:lpstr>
      <vt:lpstr>Dziękuję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eye</dc:title>
  <dc:creator>Admin</dc:creator>
  <cp:lastModifiedBy>Admin</cp:lastModifiedBy>
  <cp:revision>21</cp:revision>
  <dcterms:created xsi:type="dcterms:W3CDTF">2011-09-29T14:48:16Z</dcterms:created>
  <dcterms:modified xsi:type="dcterms:W3CDTF">2011-10-25T18:19:35Z</dcterms:modified>
</cp:coreProperties>
</file>