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5" r:id="rId3"/>
    <p:sldId id="277" r:id="rId4"/>
    <p:sldId id="274" r:id="rId5"/>
    <p:sldId id="270" r:id="rId6"/>
    <p:sldId id="276" r:id="rId7"/>
    <p:sldId id="278" r:id="rId8"/>
    <p:sldId id="272" r:id="rId9"/>
    <p:sldId id="259" r:id="rId10"/>
    <p:sldId id="260" r:id="rId11"/>
    <p:sldId id="267" r:id="rId12"/>
    <p:sldId id="279" r:id="rId13"/>
    <p:sldId id="280" r:id="rId14"/>
    <p:sldId id="282" r:id="rId15"/>
    <p:sldId id="271" r:id="rId16"/>
    <p:sldId id="284" r:id="rId17"/>
    <p:sldId id="285" r:id="rId18"/>
    <p:sldId id="283" r:id="rId19"/>
    <p:sldId id="288" r:id="rId20"/>
    <p:sldId id="287" r:id="rId21"/>
    <p:sldId id="286" r:id="rId22"/>
    <p:sldId id="273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99"/>
    <a:srgbClr val="990033"/>
    <a:srgbClr val="9900CC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B92F6-F86F-497F-818D-558256216F03}" type="datetimeFigureOut">
              <a:rPr lang="pl-PL" smtClean="0"/>
              <a:pPr/>
              <a:t>2011-11-08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AE083-50B9-4690-A3C2-6922B2EB31F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E083-50B9-4690-A3C2-6922B2EB31F2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AE083-50B9-4690-A3C2-6922B2EB31F2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2011-11-08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2011-11-08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2011-11-08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2011-11-08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2011-11-08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2011-11-08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2011-11-08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2011-11-08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2011-11-08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2011-11-08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6651-468E-45F2-9FE5-15068828D468}" type="datetimeFigureOut">
              <a:rPr lang="pl-PL" smtClean="0"/>
              <a:pPr/>
              <a:t>2011-11-08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651-468E-45F2-9FE5-15068828D468}" type="datetimeFigureOut">
              <a:rPr lang="pl-PL" smtClean="0"/>
              <a:pPr/>
              <a:t>2011-11-08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DEF6-25D5-49FA-ABFE-80FCC205737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ciek\Pictures\86816_1232482410_edf6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391023"/>
            <a:ext cx="7772400" cy="1470025"/>
          </a:xfrm>
        </p:spPr>
        <p:txBody>
          <a:bodyPr>
            <a:noAutofit/>
          </a:bodyPr>
          <a:lstStyle/>
          <a:p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Wycieczka po Londynie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pl-PL" sz="1200" dirty="0"/>
          </a:p>
        </p:txBody>
      </p:sp>
      <p:sp>
        <p:nvSpPr>
          <p:cNvPr id="3" name="pole tekstowe 2"/>
          <p:cNvSpPr txBox="1"/>
          <p:nvPr/>
        </p:nvSpPr>
        <p:spPr>
          <a:xfrm rot="18398021">
            <a:off x="7344633" y="4856092"/>
            <a:ext cx="553998" cy="24117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Maciej </a:t>
            </a: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Kranc 1A</a:t>
            </a: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4566369"/>
          </a:xfrm>
        </p:spPr>
        <p:txBody>
          <a:bodyPr>
            <a:noAutofit/>
          </a:bodyPr>
          <a:lstStyle/>
          <a:p>
            <a:pPr algn="l"/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1200" dirty="0"/>
              <a:t/>
            </a:r>
            <a:br>
              <a:rPr lang="pl-PL" sz="1200" dirty="0"/>
            </a:br>
            <a:endParaRPr lang="pl-PL" sz="1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580112" y="6021288"/>
            <a:ext cx="2196692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 err="1" smtClean="0"/>
              <a:t>Piccadilly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Circus</a:t>
            </a:r>
            <a:endParaRPr lang="pl-PL" sz="2400" b="1" dirty="0"/>
          </a:p>
        </p:txBody>
      </p:sp>
      <p:pic>
        <p:nvPicPr>
          <p:cNvPr id="3074" name="Picture 2" descr="C:\Users\Maciek\Pictures\458px-Piccadi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060848"/>
            <a:ext cx="3248414" cy="4248472"/>
          </a:xfrm>
          <a:prstGeom prst="rect">
            <a:avLst/>
          </a:prstGeom>
          <a:noFill/>
        </p:spPr>
      </p:pic>
      <p:pic>
        <p:nvPicPr>
          <p:cNvPr id="2050" name="Picture 2" descr="C:\Users\Maciek\Pictures\normal_31_27_52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61863"/>
            <a:ext cx="3096344" cy="464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Na Trafalgar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Square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… 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 smtClean="0">
                <a:latin typeface="Arial" pitchFamily="34" charset="0"/>
                <a:cs typeface="Arial" pitchFamily="34" charset="0"/>
              </a:rPr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endParaRPr lang="pl-PL" sz="12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16" y="1296145"/>
            <a:ext cx="9172816" cy="55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3059832" y="2492896"/>
            <a:ext cx="144016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6228184" y="4365104"/>
            <a:ext cx="1944216" cy="163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…pojedziemy autobusem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1027" name="Picture 3" descr="C:\Users\Maciek\Pictures\london_bu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05130" cy="492173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347864" y="6381328"/>
            <a:ext cx="4713150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Można też metrem do: </a:t>
            </a:r>
            <a:r>
              <a:rPr lang="pl-PL" sz="2000" b="1" dirty="0" err="1" smtClean="0">
                <a:latin typeface="Arial" pitchFamily="34" charset="0"/>
                <a:cs typeface="Arial" pitchFamily="34" charset="0"/>
              </a:rPr>
              <a:t>Charing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Cross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Trafalgar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Square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latin typeface="Arial" pitchFamily="34" charset="0"/>
                <a:cs typeface="Arial" pitchFamily="34" charset="0"/>
              </a:rPr>
              <a:t>Plac w centralnym Londynie, upamiętniający zwycięstwo brytyjskiej Royal </a:t>
            </a:r>
            <a:r>
              <a:rPr lang="pl-PL" sz="1800" b="1" dirty="0" err="1" smtClean="0">
                <a:latin typeface="Arial" pitchFamily="34" charset="0"/>
                <a:cs typeface="Arial" pitchFamily="34" charset="0"/>
              </a:rPr>
              <a:t>Navy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 w bitwie morskiej pod Trafalgarem w 1805 roku</a:t>
            </a:r>
          </a:p>
          <a:p>
            <a:r>
              <a:rPr lang="pl-PL" sz="1800" b="1" dirty="0" smtClean="0">
                <a:latin typeface="Arial" pitchFamily="34" charset="0"/>
                <a:cs typeface="Arial" pitchFamily="34" charset="0"/>
              </a:rPr>
              <a:t>Powstał w </a:t>
            </a:r>
            <a:r>
              <a:rPr lang="pl-PL" sz="1800" b="1" dirty="0" err="1" smtClean="0">
                <a:latin typeface="Arial" pitchFamily="34" charset="0"/>
                <a:cs typeface="Arial" pitchFamily="34" charset="0"/>
              </a:rPr>
              <a:t>XiX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 wieku w miejscu dawnych stajni królewskich</a:t>
            </a:r>
          </a:p>
          <a:p>
            <a:r>
              <a:rPr lang="pl-PL" sz="1800" b="1" dirty="0" smtClean="0">
                <a:latin typeface="Arial" pitchFamily="34" charset="0"/>
                <a:cs typeface="Arial" pitchFamily="34" charset="0"/>
              </a:rPr>
              <a:t>Znajduje się tu piękna </a:t>
            </a:r>
            <a:r>
              <a:rPr lang="pl-PL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kolumna Nelsona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, fontanna oraz dwa pomniki: </a:t>
            </a:r>
            <a:r>
              <a:rPr lang="pl-PL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Jakuba II i Jerzego IV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. Najbardziej widoczna jest 56. metrowa kolumna Nelsona. U jej podstawy znajdują się cztery lwy oraz cztery płaskorzeźby odlane ze zdobytych dział francuskich. Płaskorzeźby przedstawiają zwycięstwa admirała Nelsona pod Trafalgarem, Kopenhagą, </a:t>
            </a:r>
            <a:r>
              <a:rPr lang="pl-PL" sz="1800" b="1" dirty="0" err="1" smtClean="0">
                <a:latin typeface="Arial" pitchFamily="34" charset="0"/>
                <a:cs typeface="Arial" pitchFamily="34" charset="0"/>
              </a:rPr>
              <a:t>Aboukirem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pl-PL" sz="1800" b="1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 Vincent</a:t>
            </a:r>
          </a:p>
          <a:p>
            <a:r>
              <a:rPr lang="pl-PL" sz="1800" b="1" dirty="0" smtClean="0">
                <a:latin typeface="Arial" pitchFamily="34" charset="0"/>
                <a:cs typeface="Arial" pitchFamily="34" charset="0"/>
              </a:rPr>
              <a:t>Trafalgar </a:t>
            </a:r>
            <a:r>
              <a:rPr lang="pl-PL" sz="1800" b="1" dirty="0" err="1" smtClean="0">
                <a:latin typeface="Arial" pitchFamily="34" charset="0"/>
                <a:cs typeface="Arial" pitchFamily="34" charset="0"/>
              </a:rPr>
              <a:t>Square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 jest uznawany </a:t>
            </a:r>
            <a:r>
              <a:rPr lang="pl-PL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 serce centralnego Londynu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800" b="1" dirty="0" smtClean="0">
                <a:latin typeface="Arial" pitchFamily="34" charset="0"/>
                <a:cs typeface="Arial" pitchFamily="34" charset="0"/>
              </a:rPr>
              <a:t>To tradycyjne </a:t>
            </a:r>
            <a:r>
              <a:rPr lang="pl-PL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miejsce spotkań i zgromadzeń politycznych i zabaw sylwestrowych.</a:t>
            </a:r>
          </a:p>
          <a:p>
            <a:r>
              <a:rPr lang="pl-PL" sz="1800" b="1" dirty="0" smtClean="0">
                <a:latin typeface="Arial" pitchFamily="34" charset="0"/>
                <a:cs typeface="Arial" pitchFamily="34" charset="0"/>
              </a:rPr>
              <a:t>Północną ścianę placu zajmuje budynek National </a:t>
            </a:r>
            <a:r>
              <a:rPr lang="pl-PL" sz="1800" b="1" dirty="0" err="1" smtClean="0">
                <a:latin typeface="Arial" pitchFamily="34" charset="0"/>
                <a:cs typeface="Arial" pitchFamily="34" charset="0"/>
              </a:rPr>
              <a:t>Gallery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. Od północnego wschodu do placu przylega kościół St. </a:t>
            </a:r>
            <a:r>
              <a:rPr lang="pl-PL" sz="1800" b="1" dirty="0" err="1" smtClean="0">
                <a:latin typeface="Arial" pitchFamily="34" charset="0"/>
                <a:cs typeface="Arial" pitchFamily="34" charset="0"/>
              </a:rPr>
              <a:t>Martin-in-the-Fields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ciek\Pictures\normal_800px-National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104456" cy="3073781"/>
          </a:xfrm>
          <a:prstGeom prst="rect">
            <a:avLst/>
          </a:prstGeom>
          <a:noFill/>
        </p:spPr>
      </p:pic>
      <p:pic>
        <p:nvPicPr>
          <p:cNvPr id="4099" name="Picture 3" descr="C:\Users\Maciek\Pictures\z lotu trafalg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274052" cy="30417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79512" y="188640"/>
            <a:ext cx="132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 lotu ptaka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85189" y="251356"/>
            <a:ext cx="173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National </a:t>
            </a:r>
            <a:r>
              <a:rPr lang="pl-PL" b="1" dirty="0" err="1" smtClean="0">
                <a:solidFill>
                  <a:srgbClr val="FF0000"/>
                </a:solidFill>
              </a:rPr>
              <a:t>Gallery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1" name="Picture 5" descr="C:\Users\Maciek\Pictures\4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3501008"/>
            <a:ext cx="4381500" cy="291465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251520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Fontanna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2" name="Picture 6" descr="C:\Users\Maciek\Pictures\zzz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01008"/>
            <a:ext cx="4109442" cy="3008111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7028380" y="3501008"/>
            <a:ext cx="186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Kolumna Nelsona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3" name="Picture 7" descr="C:\Users\Maciek\Pictures\l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32656"/>
            <a:ext cx="4762500" cy="3429000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2411760" y="314096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Lew strzegący Kolumny Nelsona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5" name="Picture 9" descr="C:\Users\Maciek\Pictures\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32656"/>
            <a:ext cx="4104456" cy="3078342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7668344" y="404664"/>
            <a:ext cx="113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Drugi Lew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6" name="Picture 10" descr="C:\Users\Maciek\Pictures\tn_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5857" y="2708920"/>
            <a:ext cx="2874615" cy="3832820"/>
          </a:xfrm>
          <a:prstGeom prst="rect">
            <a:avLst/>
          </a:prstGeom>
          <a:noFill/>
        </p:spPr>
      </p:pic>
      <p:sp>
        <p:nvSpPr>
          <p:cNvPr id="20" name="pole tekstowe 19"/>
          <p:cNvSpPr txBox="1"/>
          <p:nvPr/>
        </p:nvSpPr>
        <p:spPr>
          <a:xfrm>
            <a:off x="5965244" y="2780928"/>
            <a:ext cx="134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Król Jerzy IV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107" name="Picture 11" descr="C:\Users\Maciek\Pictures\tn_0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717032"/>
            <a:ext cx="3904828" cy="2928621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1048337" y="3789040"/>
            <a:ext cx="321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Kościół Saint Martin </a:t>
            </a:r>
            <a:r>
              <a:rPr lang="pl-PL" b="1" dirty="0" err="1" smtClean="0">
                <a:solidFill>
                  <a:srgbClr val="FF0000"/>
                </a:solidFill>
              </a:rPr>
              <a:t>in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the</a:t>
            </a:r>
            <a:r>
              <a:rPr lang="pl-PL" b="1" dirty="0" smtClean="0">
                <a:solidFill>
                  <a:srgbClr val="FF0000"/>
                </a:solidFill>
              </a:rPr>
              <a:t> Field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128792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A teraz do London ZOO…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433300" y="116632"/>
            <a:ext cx="1531188" cy="11695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London Zoo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Regent's Park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NW1 4RY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Londyn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+44 2077223333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5220072" y="5661248"/>
            <a:ext cx="100811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771800" y="2564904"/>
            <a:ext cx="2664296" cy="20882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…dostaniemy się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Ze stacji metra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Camden Town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na Linii Północnej (czarna linia)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około 15 minut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Ze stacji metra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Regent’s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Park około 20 minut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Ze stacji metra Baker Street i słynnej ulicy Baker Street (przy której mieszkał Sherlock Holmes) około 1,5 km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Autobusami: linii 274 oraz C2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Z Zoo wzdłuż Kanału Regent kursuje regularna linia wodnego autobusu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788024" y="4149080"/>
            <a:ext cx="3168352" cy="23083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Godziny otwarcia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do 4 września 2011: 10 - 18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5 września - 29 października 2011: 10-17.30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po 30 października 2011: 10-16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Bilety wstępu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Dorosły (&gt; 16 lat) - £17.60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Dziecko (3 - 15 lat) - £13.70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Dziecko (&lt; 3 lat) - bezpłatnie</a:t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Student, Senior - £16.10</a:t>
            </a:r>
          </a:p>
        </p:txBody>
      </p:sp>
      <p:pic>
        <p:nvPicPr>
          <p:cNvPr id="4098" name="Picture 2" descr="C:\Users\Maciek\Pictures\ktpbxugrl2f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3654152" cy="2428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latin typeface="Arial" pitchFamily="34" charset="0"/>
                <a:cs typeface="Arial" pitchFamily="34" charset="0"/>
              </a:rPr>
              <a:t>London ZOO</a:t>
            </a:r>
            <a:endParaRPr lang="pl-PL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aciek\Pictures\london-zoo-regents-park-travel-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86" y="764704"/>
            <a:ext cx="6729545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Maciek\Pictures\london-zoo-map-february-200-1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5472608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London ZOO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25000" lnSpcReduction="20000"/>
          </a:bodyPr>
          <a:lstStyle/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Londyńskie ZOO mieści się w północnej </a:t>
            </a:r>
          </a:p>
          <a:p>
            <a:pPr>
              <a:buNone/>
            </a:pPr>
            <a:r>
              <a:rPr lang="pl-PL" sz="5600" b="1" dirty="0" smtClean="0">
                <a:latin typeface="Arial" pitchFamily="34" charset="0"/>
                <a:cs typeface="Arial" pitchFamily="34" charset="0"/>
              </a:rPr>
              <a:t>	części </a:t>
            </a:r>
            <a:r>
              <a:rPr lang="pl-PL" sz="5600" b="1" dirty="0" err="1" smtClean="0">
                <a:latin typeface="Arial" pitchFamily="34" charset="0"/>
                <a:cs typeface="Arial" pitchFamily="34" charset="0"/>
              </a:rPr>
              <a:t>Regent's</a:t>
            </a:r>
            <a:r>
              <a:rPr lang="pl-PL" sz="5600" b="1" dirty="0" smtClean="0">
                <a:latin typeface="Arial" pitchFamily="34" charset="0"/>
                <a:cs typeface="Arial" pitchFamily="34" charset="0"/>
              </a:rPr>
              <a:t> Park,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Otwarte w 1828 roku 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Najstarszy na świecie Naukowy Ogród Zoologiczny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Posiada 755 różnych gatunków zwierząt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Mieści się tam Instytut Zoologiczny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Atrakcje: 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Safari afrykańskich ptaków 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Akwarium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Pawilon z ptakami w ich naturalnych środowiskach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Ptasi Dom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Wielkie Koty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Raj Motyli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Ssaki Lasów Deszczowych 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Olbrzymy z Galapagos czyli żółwie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Królestwo Goryli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Szczęśliwe Rodziny czyli lemury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W sercu Afryki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Smoki z Komodo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Zwierzęta Australii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Małpy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Pingwinia Plaża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Gady</a:t>
            </a:r>
          </a:p>
          <a:p>
            <a:r>
              <a:rPr lang="pl-PL" sz="5600" b="1" dirty="0" smtClean="0">
                <a:latin typeface="Arial" pitchFamily="34" charset="0"/>
                <a:cs typeface="Arial" pitchFamily="34" charset="0"/>
              </a:rPr>
              <a:t>Okrągły Dom Małp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5292080" y="2708920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7308304" y="2564904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364088" y="3573016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5652120" y="2132856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572000" y="2132856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7092280" y="3212976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4644008" y="2924944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932040" y="2564904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latin typeface="Arial" pitchFamily="34" charset="0"/>
                <a:cs typeface="Arial" pitchFamily="34" charset="0"/>
              </a:rPr>
              <a:t>London ZOO</a:t>
            </a:r>
            <a:endParaRPr lang="pl-PL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aciek\Pictures\Mapa_London_Z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4860032" y="2924944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4355976" y="3594720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187624" y="3666728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6300192" y="3573016"/>
            <a:ext cx="2160240" cy="108012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2699792" y="1772816"/>
            <a:ext cx="1584176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763688" y="2276872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3851920" y="4797152"/>
            <a:ext cx="1584176" cy="77038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228184" y="4725144"/>
            <a:ext cx="2160240" cy="108012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5724128" y="2132856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6372200" y="2348880"/>
            <a:ext cx="936104" cy="6263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Arial" pitchFamily="34" charset="0"/>
                <a:cs typeface="Arial" pitchFamily="34" charset="0"/>
              </a:rPr>
              <a:t>Arrival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Heathrow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Airport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Maciek\Pictures\heat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657211" cy="374875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75856" y="5949280"/>
            <a:ext cx="4884671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Największy port lotniczy Europy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ciek\Pictures\pg-14-Tiger-ZSL_57625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260648"/>
            <a:ext cx="4341657" cy="2952328"/>
          </a:xfrm>
          <a:prstGeom prst="rect">
            <a:avLst/>
          </a:prstGeom>
          <a:noFill/>
        </p:spPr>
      </p:pic>
      <p:pic>
        <p:nvPicPr>
          <p:cNvPr id="1028" name="Picture 4" descr="C:\Users\Maciek\Pictures\Lions+Show+London+Zoo+Late+Night+Event+4fnDHbIvXpY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248472" cy="2953904"/>
          </a:xfrm>
          <a:prstGeom prst="rect">
            <a:avLst/>
          </a:prstGeom>
          <a:noFill/>
        </p:spPr>
      </p:pic>
      <p:pic>
        <p:nvPicPr>
          <p:cNvPr id="1029" name="Picture 5" descr="C:\Users\Maciek\Pictures\uk-london-zo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961" y="3235727"/>
            <a:ext cx="4346047" cy="3361625"/>
          </a:xfrm>
          <a:prstGeom prst="rect">
            <a:avLst/>
          </a:prstGeom>
          <a:noFill/>
        </p:spPr>
      </p:pic>
      <p:pic>
        <p:nvPicPr>
          <p:cNvPr id="1030" name="Picture 6" descr="C:\Users\Maciek\Pictures\0524_giraffe_london_zo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284984"/>
            <a:ext cx="4256561" cy="3312368"/>
          </a:xfrm>
          <a:prstGeom prst="rect">
            <a:avLst/>
          </a:prstGeom>
          <a:noFill/>
        </p:spPr>
      </p:pic>
      <p:pic>
        <p:nvPicPr>
          <p:cNvPr id="1031" name="Picture 7" descr="C:\Users\Maciek\Pictures\zsl-london-zoo-114-53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260649"/>
            <a:ext cx="4464496" cy="3024336"/>
          </a:xfrm>
          <a:prstGeom prst="rect">
            <a:avLst/>
          </a:prstGeom>
          <a:noFill/>
        </p:spPr>
      </p:pic>
      <p:pic>
        <p:nvPicPr>
          <p:cNvPr id="1032" name="Picture 8" descr="C:\Users\Maciek\Pictures\gory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260648"/>
            <a:ext cx="4320480" cy="3024335"/>
          </a:xfrm>
          <a:prstGeom prst="rect">
            <a:avLst/>
          </a:prstGeom>
          <a:noFill/>
        </p:spPr>
      </p:pic>
      <p:pic>
        <p:nvPicPr>
          <p:cNvPr id="1034" name="Picture 10" descr="C:\Users\Maciek\Pictures\london-zoo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284984"/>
            <a:ext cx="4464496" cy="3315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Arial" pitchFamily="34" charset="0"/>
                <a:cs typeface="Arial" pitchFamily="34" charset="0"/>
              </a:rPr>
              <a:t>London Bus Map</a:t>
            </a:r>
            <a:endParaRPr lang="pl-PL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124744"/>
            <a:ext cx="805008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>
                <a:latin typeface="Arial" pitchFamily="34" charset="0"/>
                <a:cs typeface="Arial" pitchFamily="34" charset="0"/>
              </a:rPr>
              <a:t>Departure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Heathrow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Airport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aciek\Pictures\Heathro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1681956"/>
            <a:ext cx="5810250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Aby dostać się do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miasta…najlepiej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skorzystać z 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Maciek\Pictures\220px-Underground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3015456"/>
            <a:ext cx="2095500" cy="1695450"/>
          </a:xfrm>
          <a:prstGeom prst="rect">
            <a:avLst/>
          </a:prstGeom>
          <a:noFill/>
        </p:spPr>
      </p:pic>
      <p:pic>
        <p:nvPicPr>
          <p:cNvPr id="7172" name="Picture 4" descr="C:\Users\Maciek\Pictures\londyn_me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5404104" cy="4061073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635896" y="6165304"/>
            <a:ext cx="4594143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Metro Londyńskie = </a:t>
            </a:r>
            <a:r>
              <a:rPr lang="pl-PL" sz="24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err="1" smtClean="0">
                <a:latin typeface="Arial" pitchFamily="34" charset="0"/>
                <a:cs typeface="Arial" pitchFamily="34" charset="0"/>
              </a:rPr>
              <a:t>Tube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763689" y="1906954"/>
            <a:ext cx="5976663" cy="42473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Nazwa „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Tube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” wzięła się od charakterystycznego wyglądu pociągów londyńskiego metra.</a:t>
            </a:r>
          </a:p>
          <a:p>
            <a:pP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Kursuje: 05.00 rano do 00.30 (dni powszednie). </a:t>
            </a:r>
          </a:p>
          <a:p>
            <a:pP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5.30 rano do 00 (w niedzielę i dni świąteczne)</a:t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Ma 12 linii oraz 275 stacji </a:t>
            </a:r>
          </a:p>
          <a:p>
            <a:pP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Mapa metra podzielona jest na 8 stref (zony), które wyznaczają ceny biletów: 3-7 funtów, z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Travelcard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1-3 funtów</a:t>
            </a:r>
          </a:p>
          <a:p>
            <a:pP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Na ruchomych schodach na stacjach metra stój po prawej stronie, natomiast idź po lewej.</a:t>
            </a:r>
          </a:p>
          <a:p>
            <a:pP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Aby korzystanie z metra było łatwe, linie oznaczone są kolorami: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London „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Tube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”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Maciek\Pictures\londontubema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549821" cy="5052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London „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Tube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”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5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5600" dirty="0" smtClean="0">
                <a:latin typeface="Arial" pitchFamily="34" charset="0"/>
                <a:cs typeface="Arial" pitchFamily="34" charset="0"/>
              </a:rPr>
            </a:br>
            <a:r>
              <a:rPr lang="pl-PL" sz="5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Bakerloo</a:t>
            </a:r>
            <a:r>
              <a:rPr lang="pl-PL" sz="5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Line (brązowa)</a:t>
            </a:r>
            <a:r>
              <a:rPr lang="pl-PL" sz="5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5600" dirty="0" smtClean="0">
                <a:latin typeface="Arial" pitchFamily="34" charset="0"/>
                <a:cs typeface="Arial" pitchFamily="34" charset="0"/>
              </a:rPr>
            </a:br>
            <a:r>
              <a:rPr lang="pl-PL" sz="5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Central Line (czerwona)</a:t>
            </a:r>
            <a:r>
              <a:rPr lang="pl-PL" sz="5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5600" dirty="0" smtClean="0">
                <a:latin typeface="Arial" pitchFamily="34" charset="0"/>
                <a:cs typeface="Arial" pitchFamily="34" charset="0"/>
              </a:rPr>
            </a:br>
            <a:r>
              <a:rPr lang="pl-PL" sz="56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Circle</a:t>
            </a:r>
            <a:r>
              <a:rPr lang="pl-PL" sz="5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Line (żółta)</a:t>
            </a:r>
            <a:r>
              <a:rPr lang="pl-PL" sz="5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5600" b="1" dirty="0" smtClean="0">
                <a:latin typeface="Arial" pitchFamily="34" charset="0"/>
                <a:cs typeface="Arial" pitchFamily="34" charset="0"/>
              </a:rPr>
            </a:br>
            <a:r>
              <a:rPr lang="pl-PL" sz="5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District</a:t>
            </a:r>
            <a:r>
              <a:rPr lang="pl-PL" sz="5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Line (zielona)</a:t>
            </a:r>
            <a:r>
              <a:rPr lang="pl-PL" sz="5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5600" b="1" dirty="0" smtClean="0">
                <a:latin typeface="Arial" pitchFamily="34" charset="0"/>
                <a:cs typeface="Arial" pitchFamily="34" charset="0"/>
              </a:rPr>
            </a:br>
            <a:r>
              <a:rPr lang="pl-PL" sz="5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East London Line (pomarańczowa)</a:t>
            </a:r>
            <a:r>
              <a:rPr lang="pl-PL" sz="5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5600" b="1" dirty="0" smtClean="0">
                <a:latin typeface="Arial" pitchFamily="34" charset="0"/>
                <a:cs typeface="Arial" pitchFamily="34" charset="0"/>
              </a:rPr>
            </a:br>
            <a:r>
              <a:rPr lang="pl-PL" sz="5600" b="1" dirty="0" err="1" smtClean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Hammersmith</a:t>
            </a:r>
            <a:r>
              <a:rPr lang="pl-PL" sz="5600" b="1" dirty="0" smtClean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&amp; City Line (różowa)</a:t>
            </a:r>
            <a:r>
              <a:rPr lang="pl-PL" sz="5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5600" b="1" dirty="0" smtClean="0">
                <a:latin typeface="Arial" pitchFamily="34" charset="0"/>
                <a:cs typeface="Arial" pitchFamily="34" charset="0"/>
              </a:rPr>
            </a:br>
            <a:r>
              <a:rPr lang="pl-PL" sz="56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Jubilee</a:t>
            </a:r>
            <a:r>
              <a:rPr lang="pl-PL" sz="5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Line (szara)</a:t>
            </a:r>
            <a:r>
              <a:rPr lang="pl-PL" sz="5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5600" b="1" dirty="0" smtClean="0">
                <a:latin typeface="Arial" pitchFamily="34" charset="0"/>
                <a:cs typeface="Arial" pitchFamily="34" charset="0"/>
              </a:rPr>
            </a:br>
            <a:r>
              <a:rPr lang="pl-PL" sz="56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Metropolitan</a:t>
            </a:r>
            <a:r>
              <a:rPr lang="pl-PL" sz="5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Line (fioletowa)</a:t>
            </a:r>
            <a:r>
              <a:rPr lang="pl-PL" sz="5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5600" b="1" dirty="0" smtClean="0">
                <a:latin typeface="Arial" pitchFamily="34" charset="0"/>
                <a:cs typeface="Arial" pitchFamily="34" charset="0"/>
              </a:rPr>
            </a:br>
            <a:r>
              <a:rPr lang="pl-PL" sz="5600" b="1" dirty="0" smtClean="0">
                <a:latin typeface="Arial" pitchFamily="34" charset="0"/>
                <a:cs typeface="Arial" pitchFamily="34" charset="0"/>
              </a:rPr>
              <a:t>Northern Line (czarna)</a:t>
            </a:r>
            <a:br>
              <a:rPr lang="pl-PL" sz="5600" b="1" dirty="0" smtClean="0">
                <a:latin typeface="Arial" pitchFamily="34" charset="0"/>
                <a:cs typeface="Arial" pitchFamily="34" charset="0"/>
              </a:rPr>
            </a:br>
            <a:r>
              <a:rPr lang="pl-PL" sz="5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Piccadilly</a:t>
            </a:r>
            <a:r>
              <a:rPr lang="pl-PL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Line (granatowa)</a:t>
            </a:r>
            <a:r>
              <a:rPr lang="pl-PL" sz="5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5600" b="1" dirty="0" smtClean="0">
                <a:latin typeface="Arial" pitchFamily="34" charset="0"/>
                <a:cs typeface="Arial" pitchFamily="34" charset="0"/>
              </a:rPr>
            </a:br>
            <a:r>
              <a:rPr lang="pl-PL" sz="5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Victoria Line (błękitna)</a:t>
            </a:r>
            <a:r>
              <a:rPr lang="pl-PL" sz="5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5600" b="1" dirty="0" smtClean="0">
                <a:latin typeface="Arial" pitchFamily="34" charset="0"/>
                <a:cs typeface="Arial" pitchFamily="34" charset="0"/>
              </a:rPr>
            </a:br>
            <a:r>
              <a:rPr lang="pl-PL" sz="5600" b="1" dirty="0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Waterloo &amp; City Line (turkusowa)</a:t>
            </a:r>
            <a:endParaRPr lang="pl-PL" sz="5600" b="1" dirty="0">
              <a:solidFill>
                <a:srgbClr val="00FF99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5576" y="4869160"/>
            <a:ext cx="468052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544616" cy="1143000"/>
          </a:xfrm>
        </p:spPr>
        <p:txBody>
          <a:bodyPr/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London „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Tube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”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Maciek\Pictures\underground_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33816"/>
            <a:ext cx="7632848" cy="5150251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611560" y="4674840"/>
            <a:ext cx="936104" cy="8423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779912" y="3861048"/>
            <a:ext cx="936104" cy="8423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148064" y="188640"/>
            <a:ext cx="3921266" cy="1015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Przejazd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Piccadilly Line</a:t>
            </a:r>
            <a:endParaRPr lang="pl-PL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Heathrow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do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Picadilly</a:t>
            </a: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Circus</a:t>
            </a: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 minut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Strefy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6, 5, 4, 3, 2, 1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Arial" pitchFamily="34" charset="0"/>
                <a:cs typeface="Arial" pitchFamily="34" charset="0"/>
              </a:rPr>
              <a:t>Piccadilly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Circus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Maciek\Pictures\Piccadillycir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76772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Arial" pitchFamily="34" charset="0"/>
                <a:cs typeface="Arial" pitchFamily="34" charset="0"/>
              </a:rPr>
              <a:t>Piccadilly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Circus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Plac i skrzyżowanie głównych ulic w samym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sercu teatralnej i rozrywkowej dzielnicy West </a:t>
            </a:r>
            <a:r>
              <a:rPr lang="pl-P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, w Londynie, niedaleko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Soho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 Powstało w 1918 roku po skrzyżowaniu ulic z Regent Street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Wcześniejszą nazwą była Portugal Street na cześć Księżniczki Katarzyny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Braganzy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z Portugalii, poślubionej przez króla Karola II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Miejsce rozpoznawalne na całym świecie, głównie dzięki reklamom świetlnym takich firm jak SANYO,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McDonald’s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i Coca-Cola, TDK  umieszczonym na jednym z rogów placu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W centralnym punkcie znajduje się fontanna z figurką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Anterosa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Jest to miejsce spotkań londyńczyków i atrakcja turystyczna Londynu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Bezpośrednio pod placem znajduje się stacja metra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Piccadilly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Circus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4566369"/>
          </a:xfrm>
        </p:spPr>
        <p:txBody>
          <a:bodyPr>
            <a:noAutofit/>
          </a:bodyPr>
          <a:lstStyle/>
          <a:p>
            <a:pPr algn="l"/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1200" dirty="0"/>
              <a:t/>
            </a:r>
            <a:br>
              <a:rPr lang="pl-PL" sz="1200" dirty="0"/>
            </a:br>
            <a:endParaRPr lang="pl-PL" sz="1200" dirty="0"/>
          </a:p>
        </p:txBody>
      </p:sp>
      <p:pic>
        <p:nvPicPr>
          <p:cNvPr id="2050" name="Picture 2" descr="C:\Users\Maciek\Pictures\PicadillyCircus20040807_CopyrightKaihsuT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" y="908720"/>
            <a:ext cx="3907972" cy="259228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580112" y="6156012"/>
            <a:ext cx="2537105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b="1" dirty="0" err="1" smtClean="0"/>
              <a:t>Piccadilly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Circus</a:t>
            </a:r>
            <a:endParaRPr lang="pl-PL" sz="2800" b="1" dirty="0"/>
          </a:p>
        </p:txBody>
      </p:sp>
      <p:pic>
        <p:nvPicPr>
          <p:cNvPr id="1026" name="Picture 2" descr="C:\Users\Maciek\Pictures\normal_31_27_5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82243"/>
            <a:ext cx="3888432" cy="2592288"/>
          </a:xfrm>
          <a:prstGeom prst="rect">
            <a:avLst/>
          </a:prstGeom>
          <a:noFill/>
        </p:spPr>
      </p:pic>
      <p:pic>
        <p:nvPicPr>
          <p:cNvPr id="1027" name="Picture 3" descr="C:\Users\Maciek\Pictures\normal_31_27_13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444891"/>
            <a:ext cx="4176464" cy="2784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454</Words>
  <Application>Microsoft Office PowerPoint</Application>
  <PresentationFormat>Pokaz na ekranie (4:3)</PresentationFormat>
  <Paragraphs>95</Paragraphs>
  <Slides>22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       Wycieczka po Londynie    </vt:lpstr>
      <vt:lpstr>Arrival - Heathrow Airport</vt:lpstr>
      <vt:lpstr>Aby dostać się do miasta…najlepiej skorzystać z </vt:lpstr>
      <vt:lpstr>London „Tube”</vt:lpstr>
      <vt:lpstr>London „Tube”</vt:lpstr>
      <vt:lpstr>London „Tube”</vt:lpstr>
      <vt:lpstr>Piccadilly Circus</vt:lpstr>
      <vt:lpstr>Piccadilly Circus</vt:lpstr>
      <vt:lpstr>   </vt:lpstr>
      <vt:lpstr>   </vt:lpstr>
      <vt:lpstr>                 Na Trafalgar Square…                  </vt:lpstr>
      <vt:lpstr>…pojedziemy autobusem</vt:lpstr>
      <vt:lpstr>Trafalgar Square</vt:lpstr>
      <vt:lpstr>Slajd 14</vt:lpstr>
      <vt:lpstr>A teraz do London ZOO…</vt:lpstr>
      <vt:lpstr>…dostaniemy się</vt:lpstr>
      <vt:lpstr>London ZOO</vt:lpstr>
      <vt:lpstr>London ZOO</vt:lpstr>
      <vt:lpstr>London ZOO</vt:lpstr>
      <vt:lpstr>Slajd 20</vt:lpstr>
      <vt:lpstr>London Bus Map</vt:lpstr>
      <vt:lpstr>Departure – Heathrow Airport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Maciek</dc:creator>
  <cp:lastModifiedBy>Maciek</cp:lastModifiedBy>
  <cp:revision>92</cp:revision>
  <dcterms:created xsi:type="dcterms:W3CDTF">2011-10-14T22:27:17Z</dcterms:created>
  <dcterms:modified xsi:type="dcterms:W3CDTF">2011-11-08T22:55:41Z</dcterms:modified>
</cp:coreProperties>
</file>