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7E4104-4313-41E6-B567-97178EBA05C3}" type="datetimeFigureOut">
              <a:rPr lang="pl-PL" smtClean="0"/>
              <a:t>2011-12-13</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59A683-D3EE-4E26-97F3-D422E898B983}" type="slidenum">
              <a:rPr lang="pl-PL" smtClean="0"/>
              <a:t>‹#›</a:t>
            </a:fld>
            <a:endParaRPr lang="pl-P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Trójkąt równoramienny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540544" y="776288"/>
            <a:ext cx="8062912" cy="1470025"/>
          </a:xfrm>
        </p:spPr>
        <p:txBody>
          <a:bodyPr anchor="b">
            <a:normAutofit/>
          </a:bodyPr>
          <a:lstStyle>
            <a:lvl1pPr algn="r">
              <a:defRPr sz="4400"/>
            </a:lvl1pPr>
          </a:lstStyle>
          <a:p>
            <a:r>
              <a:rPr kumimoji="0" lang="pl-PL" smtClean="0"/>
              <a:t>Kliknij, aby edytować styl</a:t>
            </a:r>
            <a:endParaRPr kumimoji="0" lang="en-US"/>
          </a:p>
        </p:txBody>
      </p:sp>
      <p:sp>
        <p:nvSpPr>
          <p:cNvPr id="9" name="Podtytuł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1371600" y="6012656"/>
            <a:ext cx="5791200" cy="365125"/>
          </a:xfrm>
        </p:spPr>
        <p:txBody>
          <a:bodyPr tIns="0" bIns="0" anchor="t"/>
          <a:lstStyle>
            <a:lvl1pPr algn="r">
              <a:defRPr sz="1000"/>
            </a:lvl1pPr>
          </a:lstStyle>
          <a:p>
            <a:fld id="{D1A2453C-4F7C-4010-BEFE-613B12B86FCB}" type="datetimeFigureOut">
              <a:rPr lang="pl-PL" smtClean="0"/>
              <a:t>2011-12-13</a:t>
            </a:fld>
            <a:endParaRPr lang="pl-PL"/>
          </a:p>
        </p:txBody>
      </p:sp>
      <p:sp>
        <p:nvSpPr>
          <p:cNvPr id="17" name="Symbol zastępczy stopki 16"/>
          <p:cNvSpPr>
            <a:spLocks noGrp="1"/>
          </p:cNvSpPr>
          <p:nvPr>
            <p:ph type="ftr" sz="quarter" idx="11"/>
          </p:nvPr>
        </p:nvSpPr>
        <p:spPr>
          <a:xfrm>
            <a:off x="1371600" y="5650704"/>
            <a:ext cx="5791200" cy="365125"/>
          </a:xfrm>
        </p:spPr>
        <p:txBody>
          <a:bodyPr tIns="0" bIns="0" anchor="b"/>
          <a:lstStyle>
            <a:lvl1pPr algn="r">
              <a:defRPr sz="1100"/>
            </a:lvl1pPr>
          </a:lstStyle>
          <a:p>
            <a:endParaRPr lang="pl-PL"/>
          </a:p>
        </p:txBody>
      </p:sp>
      <p:sp>
        <p:nvSpPr>
          <p:cNvPr id="29" name="Symbol zastępczy numeru slajdu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F35A7246-43E5-4646-827A-61E89766E5B3}"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1A2453C-4F7C-4010-BEFE-613B12B86FCB}" type="datetimeFigureOut">
              <a:rPr lang="pl-PL" smtClean="0"/>
              <a:t>2011-12-13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35A7246-43E5-4646-827A-61E89766E5B3}"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781800" y="381000"/>
            <a:ext cx="1905000" cy="5486400"/>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381000"/>
            <a:ext cx="6248400" cy="5486400"/>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D1A2453C-4F7C-4010-BEFE-613B12B86FCB}" type="datetimeFigureOut">
              <a:rPr lang="pl-PL" smtClean="0"/>
              <a:t>2011-12-13</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F35A7246-43E5-4646-827A-61E89766E5B3}"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457200" y="267494"/>
            <a:ext cx="8229600" cy="1399032"/>
          </a:xfrm>
        </p:spPr>
        <p:txBody>
          <a:bodyPr/>
          <a:lstStyle/>
          <a:p>
            <a:r>
              <a:rPr kumimoji="0" lang="pl-PL" smtClean="0"/>
              <a:t>Kliknij, aby edytować styl</a:t>
            </a:r>
            <a:endParaRPr kumimoji="0" lang="en-US"/>
          </a:p>
        </p:txBody>
      </p:sp>
      <p:sp>
        <p:nvSpPr>
          <p:cNvPr id="3" name="Symbol zastępczy zawartości 2"/>
          <p:cNvSpPr>
            <a:spLocks noGrp="1"/>
          </p:cNvSpPr>
          <p:nvPr>
            <p:ph idx="1"/>
          </p:nvPr>
        </p:nvSpPr>
        <p:spPr>
          <a:xfrm>
            <a:off x="457200" y="1882808"/>
            <a:ext cx="82296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791456" y="6480048"/>
            <a:ext cx="2133600" cy="301752"/>
          </a:xfrm>
        </p:spPr>
        <p:txBody>
          <a:bodyPr/>
          <a:lstStyle/>
          <a:p>
            <a:fld id="{D1A2453C-4F7C-4010-BEFE-613B12B86FCB}" type="datetimeFigureOut">
              <a:rPr lang="pl-PL" smtClean="0"/>
              <a:t>2011-12-13</a:t>
            </a:fld>
            <a:endParaRPr lang="pl-PL"/>
          </a:p>
        </p:txBody>
      </p:sp>
      <p:sp>
        <p:nvSpPr>
          <p:cNvPr id="5" name="Symbol zastępczy stopki 4"/>
          <p:cNvSpPr>
            <a:spLocks noGrp="1"/>
          </p:cNvSpPr>
          <p:nvPr>
            <p:ph type="ftr" sz="quarter" idx="11"/>
          </p:nvPr>
        </p:nvSpPr>
        <p:spPr>
          <a:xfrm>
            <a:off x="457200" y="6480969"/>
            <a:ext cx="4260056" cy="300831"/>
          </a:xfrm>
        </p:spPr>
        <p:txBody>
          <a:bodyPr/>
          <a:lstStyle/>
          <a:p>
            <a:endParaRPr lang="pl-PL"/>
          </a:p>
        </p:txBody>
      </p:sp>
      <p:sp>
        <p:nvSpPr>
          <p:cNvPr id="6" name="Symbol zastępczy numeru slajdu 5"/>
          <p:cNvSpPr>
            <a:spLocks noGrp="1"/>
          </p:cNvSpPr>
          <p:nvPr>
            <p:ph type="sldNum" sz="quarter" idx="12"/>
          </p:nvPr>
        </p:nvSpPr>
        <p:spPr/>
        <p:txBody>
          <a:bodyPr/>
          <a:lstStyle/>
          <a:p>
            <a:fld id="{F35A7246-43E5-4646-827A-61E89766E5B3}"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1"/>
      </p:bgRef>
    </p:bg>
    <p:spTree>
      <p:nvGrpSpPr>
        <p:cNvPr id="1" name=""/>
        <p:cNvGrpSpPr/>
        <p:nvPr/>
      </p:nvGrpSpPr>
      <p:grpSpPr>
        <a:xfrm>
          <a:off x="0" y="0"/>
          <a:ext cx="0" cy="0"/>
          <a:chOff x="0" y="0"/>
          <a:chExt cx="0" cy="0"/>
        </a:xfrm>
      </p:grpSpPr>
      <p:sp>
        <p:nvSpPr>
          <p:cNvPr id="9" name="Trójkąt prostokątny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Trójkąt równoramienny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Symbol zastępczy daty 3"/>
          <p:cNvSpPr>
            <a:spLocks noGrp="1"/>
          </p:cNvSpPr>
          <p:nvPr>
            <p:ph type="dt" sz="half" idx="10"/>
          </p:nvPr>
        </p:nvSpPr>
        <p:spPr>
          <a:xfrm>
            <a:off x="6955632" y="6477000"/>
            <a:ext cx="2133600" cy="304800"/>
          </a:xfrm>
        </p:spPr>
        <p:txBody>
          <a:bodyPr/>
          <a:lstStyle/>
          <a:p>
            <a:fld id="{D1A2453C-4F7C-4010-BEFE-613B12B86FCB}" type="datetimeFigureOut">
              <a:rPr lang="pl-PL" smtClean="0"/>
              <a:t>2011-12-13</a:t>
            </a:fld>
            <a:endParaRPr lang="pl-PL"/>
          </a:p>
        </p:txBody>
      </p:sp>
      <p:sp>
        <p:nvSpPr>
          <p:cNvPr id="5" name="Symbol zastępczy stopki 4"/>
          <p:cNvSpPr>
            <a:spLocks noGrp="1"/>
          </p:cNvSpPr>
          <p:nvPr>
            <p:ph type="ftr" sz="quarter" idx="11"/>
          </p:nvPr>
        </p:nvSpPr>
        <p:spPr>
          <a:xfrm>
            <a:off x="2619376" y="6480969"/>
            <a:ext cx="4260056" cy="300831"/>
          </a:xfrm>
        </p:spPr>
        <p:txBody>
          <a:bodyPr/>
          <a:lstStyle/>
          <a:p>
            <a:endParaRPr lang="pl-PL"/>
          </a:p>
        </p:txBody>
      </p:sp>
      <p:sp>
        <p:nvSpPr>
          <p:cNvPr id="6" name="Symbol zastępczy numeru slajdu 5"/>
          <p:cNvSpPr>
            <a:spLocks noGrp="1"/>
          </p:cNvSpPr>
          <p:nvPr>
            <p:ph type="sldNum" sz="quarter" idx="12"/>
          </p:nvPr>
        </p:nvSpPr>
        <p:spPr>
          <a:xfrm>
            <a:off x="8451056" y="809624"/>
            <a:ext cx="502920" cy="300831"/>
          </a:xfrm>
        </p:spPr>
        <p:txBody>
          <a:bodyPr/>
          <a:lstStyle/>
          <a:p>
            <a:fld id="{F35A7246-43E5-4646-827A-61E89766E5B3}" type="slidenum">
              <a:rPr lang="pl-PL" smtClean="0"/>
              <a:t>‹#›</a:t>
            </a:fld>
            <a:endParaRPr lang="pl-PL"/>
          </a:p>
        </p:txBody>
      </p:sp>
      <p:cxnSp>
        <p:nvCxnSpPr>
          <p:cNvPr id="11" name="Łącznik prosty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Łącznik prosty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ytuł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marL="0" algn="l">
              <a:defRPr/>
            </a:lvl1p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4791456" y="6480969"/>
            <a:ext cx="2133600" cy="301752"/>
          </a:xfrm>
        </p:spPr>
        <p:txBody>
          <a:bodyPr/>
          <a:lstStyle/>
          <a:p>
            <a:fld id="{D1A2453C-4F7C-4010-BEFE-613B12B86FCB}" type="datetimeFigureOut">
              <a:rPr lang="pl-PL" smtClean="0"/>
              <a:t>2011-12-13</a:t>
            </a:fld>
            <a:endParaRPr lang="pl-PL"/>
          </a:p>
        </p:txBody>
      </p:sp>
      <p:sp>
        <p:nvSpPr>
          <p:cNvPr id="6" name="Symbol zastępczy stopki 5"/>
          <p:cNvSpPr>
            <a:spLocks noGrp="1"/>
          </p:cNvSpPr>
          <p:nvPr>
            <p:ph type="ftr" sz="quarter" idx="11"/>
          </p:nvPr>
        </p:nvSpPr>
        <p:spPr>
          <a:xfrm>
            <a:off x="457200" y="6480969"/>
            <a:ext cx="4260056" cy="301752"/>
          </a:xfrm>
        </p:spPr>
        <p:txBody>
          <a:bodyPr/>
          <a:lstStyle/>
          <a:p>
            <a:endParaRPr lang="pl-PL"/>
          </a:p>
        </p:txBody>
      </p:sp>
      <p:sp>
        <p:nvSpPr>
          <p:cNvPr id="7" name="Symbol zastępczy numeru slajdu 6"/>
          <p:cNvSpPr>
            <a:spLocks noGrp="1"/>
          </p:cNvSpPr>
          <p:nvPr>
            <p:ph type="sldNum" sz="quarter" idx="12"/>
          </p:nvPr>
        </p:nvSpPr>
        <p:spPr>
          <a:xfrm>
            <a:off x="7589520" y="6480969"/>
            <a:ext cx="502920" cy="301752"/>
          </a:xfrm>
        </p:spPr>
        <p:txBody>
          <a:bodyPr/>
          <a:lstStyle/>
          <a:p>
            <a:fld id="{F35A7246-43E5-4646-827A-61E89766E5B3}"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a:xfrm>
            <a:off x="4791456" y="6480969"/>
            <a:ext cx="2130552" cy="301752"/>
          </a:xfrm>
        </p:spPr>
        <p:txBody>
          <a:bodyPr/>
          <a:lstStyle/>
          <a:p>
            <a:fld id="{D1A2453C-4F7C-4010-BEFE-613B12B86FCB}" type="datetimeFigureOut">
              <a:rPr lang="pl-PL" smtClean="0"/>
              <a:t>2011-12-13</a:t>
            </a:fld>
            <a:endParaRPr lang="pl-PL"/>
          </a:p>
        </p:txBody>
      </p:sp>
      <p:sp>
        <p:nvSpPr>
          <p:cNvPr id="8" name="Symbol zastępczy stopki 7"/>
          <p:cNvSpPr>
            <a:spLocks noGrp="1"/>
          </p:cNvSpPr>
          <p:nvPr>
            <p:ph type="ftr" sz="quarter" idx="11"/>
          </p:nvPr>
        </p:nvSpPr>
        <p:spPr>
          <a:xfrm>
            <a:off x="457200" y="6480969"/>
            <a:ext cx="4261104" cy="301752"/>
          </a:xfrm>
        </p:spPr>
        <p:txBody>
          <a:bodyPr/>
          <a:lstStyle/>
          <a:p>
            <a:endParaRPr lang="pl-PL"/>
          </a:p>
        </p:txBody>
      </p:sp>
      <p:sp>
        <p:nvSpPr>
          <p:cNvPr id="9" name="Symbol zastępczy numeru slajdu 8"/>
          <p:cNvSpPr>
            <a:spLocks noGrp="1"/>
          </p:cNvSpPr>
          <p:nvPr>
            <p:ph type="sldNum" sz="quarter" idx="12"/>
          </p:nvPr>
        </p:nvSpPr>
        <p:spPr>
          <a:xfrm>
            <a:off x="7589520" y="6483096"/>
            <a:ext cx="502920" cy="301752"/>
          </a:xfrm>
        </p:spPr>
        <p:txBody>
          <a:bodyPr/>
          <a:lstStyle>
            <a:lvl1pPr algn="ctr">
              <a:defRPr/>
            </a:lvl1pPr>
          </a:lstStyle>
          <a:p>
            <a:fld id="{F35A7246-43E5-4646-827A-61E89766E5B3}"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b="0"/>
            </a:lvl1p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D1A2453C-4F7C-4010-BEFE-613B12B86FCB}" type="datetimeFigureOut">
              <a:rPr lang="pl-PL" smtClean="0"/>
              <a:t>2011-12-13</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F35A7246-43E5-4646-827A-61E89766E5B3}"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a:xfrm>
            <a:off x="4791456" y="6480969"/>
            <a:ext cx="2133600" cy="301752"/>
          </a:xfrm>
        </p:spPr>
        <p:txBody>
          <a:bodyPr/>
          <a:lstStyle/>
          <a:p>
            <a:fld id="{D1A2453C-4F7C-4010-BEFE-613B12B86FCB}" type="datetimeFigureOut">
              <a:rPr lang="pl-PL" smtClean="0"/>
              <a:t>2011-12-13</a:t>
            </a:fld>
            <a:endParaRPr lang="pl-PL"/>
          </a:p>
        </p:txBody>
      </p:sp>
      <p:sp>
        <p:nvSpPr>
          <p:cNvPr id="3" name="Symbol zastępczy stopki 2"/>
          <p:cNvSpPr>
            <a:spLocks noGrp="1"/>
          </p:cNvSpPr>
          <p:nvPr>
            <p:ph type="ftr" sz="quarter" idx="11"/>
          </p:nvPr>
        </p:nvSpPr>
        <p:spPr>
          <a:xfrm>
            <a:off x="457200" y="6481890"/>
            <a:ext cx="4260056" cy="300831"/>
          </a:xfrm>
        </p:spPr>
        <p:txBody>
          <a:bodyPr/>
          <a:lstStyle/>
          <a:p>
            <a:endParaRPr lang="pl-PL"/>
          </a:p>
        </p:txBody>
      </p:sp>
      <p:sp>
        <p:nvSpPr>
          <p:cNvPr id="4" name="Symbol zastępczy numeru slajdu 3"/>
          <p:cNvSpPr>
            <a:spLocks noGrp="1"/>
          </p:cNvSpPr>
          <p:nvPr>
            <p:ph type="sldNum" sz="quarter" idx="12"/>
          </p:nvPr>
        </p:nvSpPr>
        <p:spPr>
          <a:xfrm>
            <a:off x="7589520" y="6480969"/>
            <a:ext cx="502920" cy="301752"/>
          </a:xfrm>
        </p:spPr>
        <p:txBody>
          <a:bodyPr/>
          <a:lstStyle/>
          <a:p>
            <a:fld id="{F35A7246-43E5-4646-827A-61E89766E5B3}"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2">
        <a:schemeClr val="bg2"/>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278976" y="6556248"/>
            <a:ext cx="2133600" cy="301752"/>
          </a:xfrm>
        </p:spPr>
        <p:txBody>
          <a:bodyPr/>
          <a:lstStyle>
            <a:lvl1pPr>
              <a:defRPr sz="900"/>
            </a:lvl1pPr>
          </a:lstStyle>
          <a:p>
            <a:fld id="{D1A2453C-4F7C-4010-BEFE-613B12B86FCB}" type="datetimeFigureOut">
              <a:rPr lang="pl-PL" smtClean="0"/>
              <a:t>2011-12-13</a:t>
            </a:fld>
            <a:endParaRPr lang="pl-PL"/>
          </a:p>
        </p:txBody>
      </p:sp>
      <p:sp>
        <p:nvSpPr>
          <p:cNvPr id="6" name="Symbol zastępczy stopki 5"/>
          <p:cNvSpPr>
            <a:spLocks noGrp="1"/>
          </p:cNvSpPr>
          <p:nvPr>
            <p:ph type="ftr" sz="quarter" idx="11"/>
          </p:nvPr>
        </p:nvSpPr>
        <p:spPr>
          <a:xfrm>
            <a:off x="1135856" y="6556248"/>
            <a:ext cx="5143120"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410576" y="6556248"/>
            <a:ext cx="502920" cy="301752"/>
          </a:xfrm>
        </p:spPr>
        <p:txBody>
          <a:bodyPr/>
          <a:lstStyle>
            <a:lvl1pPr>
              <a:defRPr sz="900"/>
            </a:lvl1pPr>
          </a:lstStyle>
          <a:p>
            <a:fld id="{F35A7246-43E5-4646-827A-61E89766E5B3}"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6108192" y="6556248"/>
            <a:ext cx="2103120" cy="301752"/>
          </a:xfrm>
        </p:spPr>
        <p:txBody>
          <a:bodyPr/>
          <a:lstStyle>
            <a:lvl1pPr>
              <a:defRPr sz="900"/>
            </a:lvl1pPr>
          </a:lstStyle>
          <a:p>
            <a:fld id="{D1A2453C-4F7C-4010-BEFE-613B12B86FCB}" type="datetimeFigureOut">
              <a:rPr lang="pl-PL" smtClean="0"/>
              <a:t>2011-12-13</a:t>
            </a:fld>
            <a:endParaRPr lang="pl-PL"/>
          </a:p>
        </p:txBody>
      </p:sp>
      <p:sp>
        <p:nvSpPr>
          <p:cNvPr id="6" name="Symbol zastępczy stopki 5"/>
          <p:cNvSpPr>
            <a:spLocks noGrp="1"/>
          </p:cNvSpPr>
          <p:nvPr>
            <p:ph type="ftr" sz="quarter" idx="11"/>
          </p:nvPr>
        </p:nvSpPr>
        <p:spPr>
          <a:xfrm>
            <a:off x="1170432" y="6557169"/>
            <a:ext cx="4948072" cy="301752"/>
          </a:xfrm>
        </p:spPr>
        <p:txBody>
          <a:bodyPr/>
          <a:lstStyle>
            <a:lvl1pPr>
              <a:defRPr sz="900"/>
            </a:lvl1pPr>
          </a:lstStyle>
          <a:p>
            <a:endParaRPr lang="pl-PL"/>
          </a:p>
        </p:txBody>
      </p:sp>
      <p:sp>
        <p:nvSpPr>
          <p:cNvPr id="7" name="Symbol zastępczy numeru slajdu 6"/>
          <p:cNvSpPr>
            <a:spLocks noGrp="1"/>
          </p:cNvSpPr>
          <p:nvPr>
            <p:ph type="sldNum" sz="quarter" idx="12"/>
          </p:nvPr>
        </p:nvSpPr>
        <p:spPr>
          <a:xfrm>
            <a:off x="8217192" y="6556248"/>
            <a:ext cx="365760" cy="301752"/>
          </a:xfrm>
        </p:spPr>
        <p:txBody>
          <a:bodyPr/>
          <a:lstStyle>
            <a:lvl1pPr algn="ctr">
              <a:defRPr sz="900"/>
            </a:lvl1pPr>
          </a:lstStyle>
          <a:p>
            <a:fld id="{F35A7246-43E5-4646-827A-61E89766E5B3}" type="slidenum">
              <a:rPr lang="pl-PL" smtClean="0"/>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Trójkąt prostokątny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Łącznik prosty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Łącznik prosty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Symbol zastępczy tytułu 21"/>
          <p:cNvSpPr>
            <a:spLocks noGrp="1"/>
          </p:cNvSpPr>
          <p:nvPr>
            <p:ph type="title"/>
          </p:nvPr>
        </p:nvSpPr>
        <p:spPr>
          <a:xfrm>
            <a:off x="457200" y="267494"/>
            <a:ext cx="8229600" cy="1399032"/>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1A2453C-4F7C-4010-BEFE-613B12B86FCB}" type="datetimeFigureOut">
              <a:rPr lang="pl-PL" smtClean="0"/>
              <a:t>2011-12-13</a:t>
            </a:fld>
            <a:endParaRPr lang="pl-PL"/>
          </a:p>
        </p:txBody>
      </p:sp>
      <p:sp>
        <p:nvSpPr>
          <p:cNvPr id="3" name="Symbol zastępczy stopki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pl-PL"/>
          </a:p>
        </p:txBody>
      </p:sp>
      <p:sp>
        <p:nvSpPr>
          <p:cNvPr id="23" name="Symbol zastępczy numeru slajdu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F35A7246-43E5-4646-827A-61E89766E5B3}" type="slidenum">
              <a:rPr lang="pl-PL" smtClean="0"/>
              <a:t>‹#›</a:t>
            </a:fld>
            <a:endParaRPr lang="pl-PL"/>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3" Type="http://schemas.openxmlformats.org/officeDocument/2006/relationships/slide" Target="slide3.xml"/><Relationship Id="rId7" Type="http://schemas.openxmlformats.org/officeDocument/2006/relationships/slide" Target="slide7.xml"/><Relationship Id="rId2" Type="http://schemas.openxmlformats.org/officeDocument/2006/relationships/slide" Target="slide1.xml"/><Relationship Id="rId1" Type="http://schemas.openxmlformats.org/officeDocument/2006/relationships/slideLayout" Target="../slideLayouts/slideLayout7.xml"/><Relationship Id="rId6" Type="http://schemas.openxmlformats.org/officeDocument/2006/relationships/slide" Target="slide6.xml"/><Relationship Id="rId5" Type="http://schemas.openxmlformats.org/officeDocument/2006/relationships/slide" Target="slide5.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slide" Target="slide4.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7.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rostokąt 5"/>
          <p:cNvSpPr/>
          <p:nvPr/>
        </p:nvSpPr>
        <p:spPr>
          <a:xfrm>
            <a:off x="116810" y="1196752"/>
            <a:ext cx="5652509" cy="1200329"/>
          </a:xfrm>
          <a:prstGeom prst="rect">
            <a:avLst/>
          </a:prstGeom>
          <a:solidFill>
            <a:schemeClr val="bg1">
              <a:lumMod val="75000"/>
              <a:lumOff val="25000"/>
            </a:schemeClr>
          </a:solidFill>
        </p:spPr>
        <p:txBody>
          <a:bodyPr wrap="none" lIns="91440" tIns="45720" rIns="91440" bIns="45720">
            <a:spAutoFit/>
          </a:bodyPr>
          <a:lstStyle/>
          <a:p>
            <a:pPr algn="ctr"/>
            <a:r>
              <a:rPr lang="pl-PL" sz="7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Jan Paweł II</a:t>
            </a:r>
            <a:endParaRPr lang="pl-PL" sz="72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pic>
        <p:nvPicPr>
          <p:cNvPr id="1026" name="Picture 2"/>
          <p:cNvPicPr>
            <a:picLocks noChangeAspect="1" noChangeArrowheads="1"/>
          </p:cNvPicPr>
          <p:nvPr/>
        </p:nvPicPr>
        <p:blipFill>
          <a:blip r:embed="rId2" cstate="print"/>
          <a:srcRect/>
          <a:stretch>
            <a:fillRect/>
          </a:stretch>
        </p:blipFill>
        <p:spPr bwMode="auto">
          <a:xfrm>
            <a:off x="6660232" y="836712"/>
            <a:ext cx="2019300" cy="2266950"/>
          </a:xfrm>
          <a:prstGeom prst="ellipse">
            <a:avLst/>
          </a:prstGeom>
          <a:ln w="63500" cap="rnd">
            <a:solidFill>
              <a:schemeClr val="tx1">
                <a:lumMod val="85000"/>
              </a:schemeClr>
            </a:solidFill>
          </a:ln>
          <a:effectLst>
            <a:outerShdw blurRad="381000" dist="292100" dir="5400000" sx="-80000" sy="-18000" rotWithShape="0">
              <a:srgbClr val="000000">
                <a:alpha val="22000"/>
              </a:srgbClr>
            </a:outerShdw>
            <a:reflection blurRad="6350" stA="50000" endA="300" endPos="90000" dir="5400000" sy="-100000" algn="bl" rotWithShape="0"/>
          </a:effectLst>
          <a:scene3d>
            <a:camera prst="orthographicFront"/>
            <a:lightRig rig="contrasting" dir="t">
              <a:rot lat="0" lon="0" rev="3000000"/>
            </a:lightRig>
          </a:scene3d>
          <a:sp3d contourW="7620">
            <a:bevelT w="95250" h="31750"/>
            <a:contourClr>
              <a:srgbClr val="333333"/>
            </a:contourClr>
          </a:sp3d>
        </p:spPr>
      </p:pic>
      <p:sp>
        <p:nvSpPr>
          <p:cNvPr id="8" name="Prostokąt 7"/>
          <p:cNvSpPr/>
          <p:nvPr/>
        </p:nvSpPr>
        <p:spPr>
          <a:xfrm>
            <a:off x="755576" y="2420889"/>
            <a:ext cx="4824536" cy="3693319"/>
          </a:xfrm>
          <a:prstGeom prst="rect">
            <a:avLst/>
          </a:prstGeom>
        </p:spPr>
        <p:txBody>
          <a:bodyPr wrap="square">
            <a:spAutoFit/>
          </a:bodyPr>
          <a:lstStyle/>
          <a:p>
            <a:pPr algn="ctr"/>
            <a:r>
              <a:rPr lang="pl-PL" b="1" dirty="0" smtClean="0"/>
              <a:t>Jan Paweł II</a:t>
            </a:r>
            <a:r>
              <a:rPr lang="pl-PL" dirty="0" smtClean="0"/>
              <a:t> ,właśc. </a:t>
            </a:r>
            <a:r>
              <a:rPr lang="pl-PL" b="1" dirty="0" smtClean="0"/>
              <a:t>Karol Józef Wojtyła</a:t>
            </a:r>
            <a:r>
              <a:rPr lang="pl-PL" dirty="0" smtClean="0"/>
              <a:t> (ur. 18 maja 1920 w Wadowicach, zm. 2 kwietnia 2005 w Watykanie) – błogosławiony Kościoła katolickiego, polski duchowny rzymskokatolicki, arcybiskup krakowski, kardynał, 264. papież i 6. Suwerenny Władca Państwa Watykańskiego (16 października 1978 – 2 kwietnia 2005), kawaler Orderu Orła Białego. Poeta i poliglota, a także aktor, dramaturg i pedagog. Filozof historii, fenomenolog, mistyk i przedstawiciel personalizmu chrześcijańskiego.</a:t>
            </a:r>
            <a:endParaRPr lang="pl-P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p:cNvSpPr txBox="1"/>
          <p:nvPr/>
        </p:nvSpPr>
        <p:spPr>
          <a:xfrm>
            <a:off x="971600" y="1124744"/>
            <a:ext cx="7128792" cy="830997"/>
          </a:xfrm>
          <a:prstGeom prst="rect">
            <a:avLst/>
          </a:prstGeom>
          <a:noFill/>
        </p:spPr>
        <p:txBody>
          <a:bodyPr wrap="square" rtlCol="0">
            <a:spAutoFit/>
          </a:bodyPr>
          <a:lstStyle/>
          <a:p>
            <a:pPr algn="ctr"/>
            <a:r>
              <a:rPr lang="pl-PL" sz="48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Menu:</a:t>
            </a:r>
            <a:endParaRPr lang="pl-PL" sz="4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5" name="pole tekstowe 4"/>
          <p:cNvSpPr txBox="1"/>
          <p:nvPr/>
        </p:nvSpPr>
        <p:spPr>
          <a:xfrm>
            <a:off x="971600" y="2348880"/>
            <a:ext cx="6768752" cy="3539430"/>
          </a:xfrm>
          <a:prstGeom prst="rect">
            <a:avLst/>
          </a:prstGeom>
          <a:noFill/>
        </p:spPr>
        <p:txBody>
          <a:bodyPr wrap="square" rtlCol="0">
            <a:spAutoFit/>
          </a:bodyPr>
          <a:lstStyle/>
          <a:p>
            <a:pPr marL="342900" indent="-342900"/>
            <a:r>
              <a:rPr lang="pl-PL" sz="2800" dirty="0" smtClean="0">
                <a:hlinkClick r:id="rId2" action="ppaction://hlinksldjump"/>
              </a:rPr>
              <a:t>1.Strona główna.</a:t>
            </a:r>
            <a:endParaRPr lang="pl-PL" sz="2800" dirty="0" smtClean="0"/>
          </a:p>
          <a:p>
            <a:r>
              <a:rPr lang="pl-PL" sz="2800" dirty="0" smtClean="0">
                <a:hlinkClick r:id="rId3" action="ppaction://hlinksldjump"/>
              </a:rPr>
              <a:t>2.Pontyfikat.</a:t>
            </a:r>
            <a:endParaRPr lang="pl-PL" sz="2800" dirty="0" smtClean="0"/>
          </a:p>
          <a:p>
            <a:r>
              <a:rPr lang="pl-PL" sz="2800" dirty="0" smtClean="0">
                <a:hlinkClick r:id="rId4" action="ppaction://hlinksldjump"/>
              </a:rPr>
              <a:t>3.Najdłuższy pontyfikat.</a:t>
            </a:r>
            <a:endParaRPr lang="pl-PL" sz="2800" dirty="0" smtClean="0"/>
          </a:p>
          <a:p>
            <a:r>
              <a:rPr lang="pl-PL" sz="2800" dirty="0" smtClean="0">
                <a:hlinkClick r:id="rId5" action="ppaction://hlinksldjump"/>
              </a:rPr>
              <a:t>4. Polak, który został </a:t>
            </a:r>
            <a:r>
              <a:rPr lang="pl-PL" sz="2800" dirty="0" smtClean="0">
                <a:hlinkClick r:id="rId5" action="ppaction://hlinksldjump"/>
              </a:rPr>
              <a:t>Papieżem </a:t>
            </a:r>
            <a:r>
              <a:rPr lang="pl-PL" sz="2800" dirty="0" smtClean="0">
                <a:hlinkClick r:id="rId5" action="ppaction://hlinksldjump"/>
              </a:rPr>
              <a:t>.</a:t>
            </a:r>
            <a:endParaRPr lang="pl-PL" sz="2800" dirty="0" smtClean="0"/>
          </a:p>
          <a:p>
            <a:r>
              <a:rPr lang="pl-PL" sz="2800" dirty="0" smtClean="0">
                <a:hlinkClick r:id="rId6" action="ppaction://hlinksldjump"/>
              </a:rPr>
              <a:t>5.Zamach na Papieża 1.</a:t>
            </a:r>
            <a:endParaRPr lang="pl-PL" sz="2800" dirty="0" smtClean="0"/>
          </a:p>
          <a:p>
            <a:r>
              <a:rPr lang="pl-PL" sz="2800" dirty="0" smtClean="0">
                <a:hlinkClick r:id="rId7" action="ppaction://hlinksldjump"/>
              </a:rPr>
              <a:t>6.Zamach na Papieża 2.</a:t>
            </a:r>
            <a:endParaRPr lang="pl-PL" sz="2800" dirty="0" smtClean="0"/>
          </a:p>
          <a:p>
            <a:r>
              <a:rPr lang="pl-PL" sz="2800" dirty="0" smtClean="0">
                <a:hlinkClick r:id="rId8" action="ppaction://hlinksldjump"/>
              </a:rPr>
              <a:t>Dziękuje za uwagę!</a:t>
            </a:r>
            <a:endParaRPr lang="pl-PL" sz="2800" dirty="0" smtClean="0"/>
          </a:p>
          <a:p>
            <a:endParaRPr lang="pl-PL"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627784" y="764704"/>
            <a:ext cx="3600400" cy="830997"/>
          </a:xfrm>
          <a:prstGeom prst="rect">
            <a:avLst/>
          </a:prstGeom>
          <a:solidFill>
            <a:schemeClr val="bg1">
              <a:lumMod val="75000"/>
              <a:lumOff val="25000"/>
            </a:schemeClr>
          </a:solidFill>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pl-PL"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Pontyfikat</a:t>
            </a:r>
            <a:endParaRPr lang="pl-PL"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5" name="Prostokąt 4"/>
          <p:cNvSpPr/>
          <p:nvPr/>
        </p:nvSpPr>
        <p:spPr>
          <a:xfrm>
            <a:off x="323528" y="1628800"/>
            <a:ext cx="5904656" cy="5078313"/>
          </a:xfrm>
          <a:prstGeom prst="rect">
            <a:avLst/>
          </a:prstGeom>
        </p:spPr>
        <p:txBody>
          <a:bodyPr wrap="square">
            <a:spAutoFit/>
          </a:bodyPr>
          <a:lstStyle/>
          <a:p>
            <a:r>
              <a:rPr lang="pl-PL" dirty="0" smtClean="0"/>
              <a:t>Stał się znanym poza Polską autorytetem. Był obok prymasa Polski kardynała Stefana Wyszyńskiego, najważniejszą postacią Episkopatu Polski. Z „prymasem Tysiąclecia” (bo tak nazywano kard. Wyszyńskiego) ściśle współpracował, okazując szacunek dla jego doświadczenia i mądrości. Jako kardynał odbywał podróże zagraniczne, zapraszany też przez środowiska uniwersyteckie. Wiosną 1976 Papież Paweł VI zaprosił go do Watykanu, by głosił tam rekolekcje wielkopostne (wydane później w publikacji książkowej).</a:t>
            </a:r>
          </a:p>
          <a:p>
            <a:r>
              <a:rPr lang="pl-PL" dirty="0" smtClean="0"/>
              <a:t>Na zwołanym po śmierci Jana Pawła I drugim konklawe w roku 1978 Wojtyła został wybrany na papieża i przybrał imię Jana Pawła II. Wynik wyboru ogłoszono 16 października o godzinie 16:16. Formalna inauguracja pontyfikatu miała miejsce w trakcie mszy św. na placu Św. Piotra 22 października 1978</a:t>
            </a:r>
            <a:endParaRPr lang="pl-PL" dirty="0"/>
          </a:p>
        </p:txBody>
      </p:sp>
      <p:pic>
        <p:nvPicPr>
          <p:cNvPr id="5122" name="Picture 2"/>
          <p:cNvPicPr>
            <a:picLocks noChangeAspect="1" noChangeArrowheads="1"/>
          </p:cNvPicPr>
          <p:nvPr/>
        </p:nvPicPr>
        <p:blipFill>
          <a:blip r:embed="rId2" cstate="print"/>
          <a:srcRect/>
          <a:stretch>
            <a:fillRect/>
          </a:stretch>
        </p:blipFill>
        <p:spPr bwMode="auto">
          <a:xfrm>
            <a:off x="6372200" y="1700808"/>
            <a:ext cx="2088232" cy="2784309"/>
          </a:xfrm>
          <a:prstGeom prst="rect">
            <a:avLst/>
          </a:prstGeom>
          <a:ln w="88900" cap="sq" cmpd="thickThin">
            <a:solidFill>
              <a:srgbClr val="000000"/>
            </a:solidFill>
            <a:prstDash val="solid"/>
            <a:miter lim="800000"/>
          </a:ln>
          <a:effectLst>
            <a:innerShdw blurRad="76200">
              <a:srgbClr val="000000"/>
            </a:innerShdw>
          </a:effectLst>
        </p:spPr>
      </p:pic>
      <p:sp>
        <p:nvSpPr>
          <p:cNvPr id="7" name="Strzałka w górę 6">
            <a:hlinkClick r:id="rId3" action="ppaction://hlinksldjump"/>
          </p:cNvPr>
          <p:cNvSpPr/>
          <p:nvPr/>
        </p:nvSpPr>
        <p:spPr>
          <a:xfrm>
            <a:off x="6732240" y="4941168"/>
            <a:ext cx="86409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Strzałka w dół 7">
            <a:hlinkClick r:id="rId4" action="ppaction://hlinksldjump"/>
          </p:cNvPr>
          <p:cNvSpPr/>
          <p:nvPr/>
        </p:nvSpPr>
        <p:spPr>
          <a:xfrm>
            <a:off x="7812360" y="4941168"/>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3059832" y="1412776"/>
            <a:ext cx="5904656"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charset="0"/>
              </a:rPr>
              <a:t>Od 14 marca 2004 roku pontyfikat Jana Pawła II jest uznawany za najdłuższy, po pontyfikacie Świętego Piotra i bł. Piusa IX. Był papieżem przez 26 i pół roku (9666 dni). Długość jego pontyfikatu podkreśla także kontrast z papiestwem jego poprzednika Jana Pawła I, który papieżem był jedynie 33 dni.</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charset="0"/>
              </a:rPr>
              <a:t>Jan Paweł II beatyfikował i kanonizował o wiele więcej osób niż jakikolwiek poprzedni papież. Ogłosił błogosławionymi w sumie 1338 osób, kanonizował 482 świętych podczas 51 uroczystości. Trudno powiedzieć, czy kanonizował więcej świętych niż wszyscy poprzedni papieże razem wzięci, ponieważ wiele zapisów wczesnych kanonizacji jest niekompletnych, zaginionych lub niedokładnych.</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b="0" i="0" u="none" strike="noStrike" cap="none" normalizeH="0" baseline="0" dirty="0" smtClean="0">
                <a:ln>
                  <a:noFill/>
                </a:ln>
                <a:solidFill>
                  <a:schemeClr val="tx1"/>
                </a:solidFill>
                <a:effectLst/>
                <a:latin typeface="Arial" charset="0"/>
              </a:rPr>
              <a:t>Podczas swego pontyfikatu Jan Paweł II powołał więcej kardynałów niż którykolwiek z jego poprzedników. Na dziewięciu konsystorzach papież kreował kardynałami 231 duchownych katolickich .</a:t>
            </a:r>
          </a:p>
        </p:txBody>
      </p:sp>
      <p:sp>
        <p:nvSpPr>
          <p:cNvPr id="3" name="Prostokąt 2"/>
          <p:cNvSpPr/>
          <p:nvPr/>
        </p:nvSpPr>
        <p:spPr>
          <a:xfrm>
            <a:off x="1259632" y="548680"/>
            <a:ext cx="6480720" cy="769441"/>
          </a:xfrm>
          <a:prstGeom prst="rect">
            <a:avLst/>
          </a:prstGeom>
          <a:solidFill>
            <a:schemeClr val="bg1">
              <a:lumMod val="75000"/>
              <a:lumOff val="25000"/>
            </a:schemeClr>
          </a:solidFill>
        </p:spPr>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pl-PL"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Najdłuższy pontyfikat</a:t>
            </a:r>
            <a:endParaRPr lang="pl-PL"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4098" name="Picture 2"/>
          <p:cNvPicPr>
            <a:picLocks noChangeAspect="1" noChangeArrowheads="1"/>
          </p:cNvPicPr>
          <p:nvPr/>
        </p:nvPicPr>
        <p:blipFill>
          <a:blip r:embed="rId2" cstate="print"/>
          <a:srcRect/>
          <a:stretch>
            <a:fillRect/>
          </a:stretch>
        </p:blipFill>
        <p:spPr bwMode="auto">
          <a:xfrm>
            <a:off x="251520" y="1484784"/>
            <a:ext cx="1876425" cy="2438400"/>
          </a:xfrm>
          <a:prstGeom prst="rect">
            <a:avLst/>
          </a:prstGeom>
          <a:ln w="127000" cap="sq">
            <a:solidFill>
              <a:srgbClr val="000000"/>
            </a:solidFill>
            <a:miter lim="800000"/>
          </a:ln>
          <a:effectLst>
            <a:outerShdw blurRad="57150" dist="50800" dir="2700000" algn="tl" rotWithShape="0">
              <a:srgbClr val="000000">
                <a:alpha val="40000"/>
              </a:srgbClr>
            </a:outerShdw>
          </a:effectLst>
          <a:scene3d>
            <a:camera prst="perspectiveAbove"/>
            <a:lightRig rig="threePt" dir="t"/>
          </a:scene3d>
        </p:spPr>
      </p:pic>
      <p:sp>
        <p:nvSpPr>
          <p:cNvPr id="5" name="Strzałka w górę 4">
            <a:hlinkClick r:id="rId3" action="ppaction://hlinksldjump"/>
          </p:cNvPr>
          <p:cNvSpPr/>
          <p:nvPr/>
        </p:nvSpPr>
        <p:spPr>
          <a:xfrm>
            <a:off x="251520" y="4581128"/>
            <a:ext cx="86409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a:hlinkClick r:id="rId4" action="ppaction://hlinksldjump"/>
          </p:cNvPr>
          <p:cNvSpPr/>
          <p:nvPr/>
        </p:nvSpPr>
        <p:spPr>
          <a:xfrm>
            <a:off x="1331640" y="4581128"/>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9552" y="2276872"/>
            <a:ext cx="4572000" cy="3416320"/>
          </a:xfrm>
          <a:prstGeom prst="rect">
            <a:avLst/>
          </a:prstGeom>
        </p:spPr>
        <p:txBody>
          <a:bodyPr>
            <a:spAutoFit/>
          </a:bodyPr>
          <a:lstStyle/>
          <a:p>
            <a:r>
              <a:rPr lang="pl-PL" dirty="0" smtClean="0"/>
              <a:t>Jan Paweł II był pierwszym papieżem z Polski, jak również pierwszym po 455 latach (od czasu pontyfikatu Hadriana VI) biskupem Rzymu, niebędącym Włochem. Wielokrotnie sam przywoływał spełnione proroctwo Juliusza Słowackiego z wiersza „Słowiański papież”. Wybór na głowę Kościoła osoby z kraju komunistycznego wpłynął znacząco na wydarzenia w Europie Wschodniej i Azji w latach 80 XX wieku.</a:t>
            </a:r>
            <a:endParaRPr lang="pl-PL" dirty="0"/>
          </a:p>
        </p:txBody>
      </p:sp>
      <p:sp>
        <p:nvSpPr>
          <p:cNvPr id="3" name="pole tekstowe 2"/>
          <p:cNvSpPr txBox="1"/>
          <p:nvPr/>
        </p:nvSpPr>
        <p:spPr>
          <a:xfrm>
            <a:off x="323528" y="764704"/>
            <a:ext cx="8568952" cy="769441"/>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pl-PL" sz="44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Polak, który został Papieżem </a:t>
            </a:r>
            <a:endParaRPr lang="pl-PL" sz="44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3075" name="Picture 3"/>
          <p:cNvPicPr>
            <a:picLocks noChangeAspect="1" noChangeArrowheads="1"/>
          </p:cNvPicPr>
          <p:nvPr/>
        </p:nvPicPr>
        <p:blipFill>
          <a:blip r:embed="rId2" cstate="print"/>
          <a:srcRect/>
          <a:stretch>
            <a:fillRect/>
          </a:stretch>
        </p:blipFill>
        <p:spPr bwMode="auto">
          <a:xfrm>
            <a:off x="5364088" y="1916832"/>
            <a:ext cx="3240360" cy="2025225"/>
          </a:xfrm>
          <a:prstGeom prst="flowChartProcess">
            <a:avLst/>
          </a:prstGeom>
          <a:ln w="88900" cap="sq" cmpd="thickThin">
            <a:solidFill>
              <a:schemeClr val="tx2">
                <a:lumMod val="10000"/>
              </a:schemeClr>
            </a:solidFill>
            <a:prstDash val="solid"/>
            <a:miter lim="800000"/>
          </a:ln>
          <a:effectLst>
            <a:glow rad="139700">
              <a:schemeClr val="accent6">
                <a:satMod val="175000"/>
                <a:alpha val="40000"/>
              </a:schemeClr>
            </a:glow>
            <a:innerShdw blurRad="76200">
              <a:srgbClr val="000000"/>
            </a:innerShdw>
          </a:effectLst>
        </p:spPr>
      </p:pic>
      <p:sp>
        <p:nvSpPr>
          <p:cNvPr id="7" name="Strzałka w górę 6">
            <a:hlinkClick r:id="rId3" action="ppaction://hlinksldjump"/>
          </p:cNvPr>
          <p:cNvSpPr/>
          <p:nvPr/>
        </p:nvSpPr>
        <p:spPr>
          <a:xfrm>
            <a:off x="5652120" y="4797152"/>
            <a:ext cx="86409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8" name="Strzałka w dół 7">
            <a:hlinkClick r:id="rId4" action="ppaction://hlinksldjump"/>
          </p:cNvPr>
          <p:cNvSpPr/>
          <p:nvPr/>
        </p:nvSpPr>
        <p:spPr>
          <a:xfrm>
            <a:off x="6876256" y="4797152"/>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4139952" y="1628800"/>
            <a:ext cx="4716016" cy="4247317"/>
          </a:xfrm>
          <a:prstGeom prst="rect">
            <a:avLst/>
          </a:prstGeom>
        </p:spPr>
        <p:txBody>
          <a:bodyPr wrap="square">
            <a:spAutoFit/>
          </a:bodyPr>
          <a:lstStyle/>
          <a:p>
            <a:pPr algn="r"/>
            <a:r>
              <a:rPr lang="pl-PL" dirty="0" smtClean="0"/>
              <a:t>W dniu 13 maja 1981, podczas audiencji generalnej na placu Św. Piotra w Rzymie o godzinie 17.19, Jan Paweł II został postrzelony przez tureckiego zamachowca Mehmeta Ali Agcę w brzuch oraz rękę. Jak ustalili śledczy, chwilę wcześniej Ali Ağca mierzył w jego głowę. Jan Paweł II schylił się wtedy do małej dziewczynki i wziął ją na ręce. Zamachowiec opóźnił oddanie strzału prawdopodobnie dlatego, że dziewczynka którą papież trzymał na rękach lekko przysłoniła go co uniemożliwiło zamachowcowi dokładne wycelowanie. </a:t>
            </a:r>
            <a:endParaRPr lang="pl-PL" dirty="0"/>
          </a:p>
        </p:txBody>
      </p:sp>
      <p:sp>
        <p:nvSpPr>
          <p:cNvPr id="3" name="pole tekstowe 2"/>
          <p:cNvSpPr txBox="1"/>
          <p:nvPr/>
        </p:nvSpPr>
        <p:spPr>
          <a:xfrm>
            <a:off x="1187624" y="188640"/>
            <a:ext cx="7416824" cy="707886"/>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r>
              <a:rPr lang="pl-PL" sz="40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Zamach na Papieża 1</a:t>
            </a:r>
            <a:endParaRPr lang="pl-PL" sz="40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2049" name="Picture 1"/>
          <p:cNvPicPr>
            <a:picLocks noChangeAspect="1" noChangeArrowheads="1"/>
          </p:cNvPicPr>
          <p:nvPr/>
        </p:nvPicPr>
        <p:blipFill>
          <a:blip r:embed="rId2" cstate="print"/>
          <a:srcRect/>
          <a:stretch>
            <a:fillRect/>
          </a:stretch>
        </p:blipFill>
        <p:spPr bwMode="auto">
          <a:xfrm>
            <a:off x="395536" y="1340768"/>
            <a:ext cx="3508081" cy="2736304"/>
          </a:xfrm>
          <a:prstGeom prst="rect">
            <a:avLst/>
          </a:prstGeom>
          <a:ln w="88900" cap="sq" cmpd="thickThin">
            <a:solidFill>
              <a:srgbClr val="000000"/>
            </a:solidFill>
            <a:prstDash val="solid"/>
            <a:miter lim="800000"/>
          </a:ln>
          <a:effectLst>
            <a:innerShdw blurRad="76200">
              <a:srgbClr val="000000"/>
            </a:innerShdw>
          </a:effectLst>
        </p:spPr>
      </p:pic>
      <p:sp>
        <p:nvSpPr>
          <p:cNvPr id="5" name="Strzałka w górę 4">
            <a:hlinkClick r:id="rId3" action="ppaction://hlinksldjump"/>
          </p:cNvPr>
          <p:cNvSpPr/>
          <p:nvPr/>
        </p:nvSpPr>
        <p:spPr>
          <a:xfrm>
            <a:off x="539552" y="4293096"/>
            <a:ext cx="86409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Strzałka w dół 5">
            <a:hlinkClick r:id="rId4" action="ppaction://hlinksldjump"/>
          </p:cNvPr>
          <p:cNvSpPr/>
          <p:nvPr/>
        </p:nvSpPr>
        <p:spPr>
          <a:xfrm>
            <a:off x="1547664" y="4293096"/>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4067944" y="1916833"/>
            <a:ext cx="4662264" cy="4247317"/>
          </a:xfrm>
          <a:prstGeom prst="rect">
            <a:avLst/>
          </a:prstGeom>
        </p:spPr>
        <p:txBody>
          <a:bodyPr wrap="square">
            <a:spAutoFit/>
          </a:bodyPr>
          <a:lstStyle/>
          <a:p>
            <a:pPr algn="r"/>
            <a:r>
              <a:rPr lang="pl-PL" dirty="0" smtClean="0"/>
              <a:t>Ochrona przewiozła Jana Pawła II do kliniki Gemelli. Do pełni zdrowia jednak nigdy nie wrócił. Papież wierzył, że swoje ocalenie nie zawdzięczał tylko szczęściu. Wyraził to słowami: </a:t>
            </a:r>
            <a:r>
              <a:rPr lang="pl-PL" i="1" dirty="0" smtClean="0"/>
              <a:t>Jedna ręka strzelała, a inna kierowała kulę.</a:t>
            </a:r>
            <a:r>
              <a:rPr lang="pl-PL" dirty="0" smtClean="0"/>
              <a:t> Wierni dostrzegli pewien związek. Zamach miał miejsce 13 maja, podobnie jak pierwsze objawienie Matki Boskiej w Fátimie w roku 1917. Jan Paweł II spędził na rehabilitacji w szpitalu 22 dni. Nie ukrywał on swoich niedomagań przed wiernymi, ukazując wszystkim oblicze zwykłego człowieka poddanego cierpieniu.</a:t>
            </a:r>
            <a:endParaRPr lang="pl-PL" dirty="0"/>
          </a:p>
        </p:txBody>
      </p:sp>
      <p:sp>
        <p:nvSpPr>
          <p:cNvPr id="4" name="pole tekstowe 3"/>
          <p:cNvSpPr txBox="1"/>
          <p:nvPr/>
        </p:nvSpPr>
        <p:spPr>
          <a:xfrm>
            <a:off x="395536" y="620688"/>
            <a:ext cx="8280920" cy="830997"/>
          </a:xfrm>
          <a:prstGeom prst="rect">
            <a:avLst/>
          </a:prstGeom>
          <a:noFill/>
        </p:spPr>
        <p:txBody>
          <a:bodyPr wrap="squar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pl-PL" sz="4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Zamach na Papieża 2</a:t>
            </a:r>
            <a:endParaRPr lang="pl-PL" sz="48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32771" name="Picture 3"/>
          <p:cNvPicPr>
            <a:picLocks noChangeAspect="1" noChangeArrowheads="1"/>
          </p:cNvPicPr>
          <p:nvPr/>
        </p:nvPicPr>
        <p:blipFill>
          <a:blip r:embed="rId2" cstate="print"/>
          <a:srcRect/>
          <a:stretch>
            <a:fillRect/>
          </a:stretch>
        </p:blipFill>
        <p:spPr bwMode="auto">
          <a:xfrm>
            <a:off x="251520" y="2060848"/>
            <a:ext cx="3762999" cy="259228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6" name="Strzałka w górę 5">
            <a:hlinkClick r:id="rId3" action="ppaction://hlinksldjump"/>
          </p:cNvPr>
          <p:cNvSpPr/>
          <p:nvPr/>
        </p:nvSpPr>
        <p:spPr>
          <a:xfrm>
            <a:off x="899592" y="5013176"/>
            <a:ext cx="86409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7" name="Strzałka w dół 6">
            <a:hlinkClick r:id="rId4" action="ppaction://hlinksldjump"/>
          </p:cNvPr>
          <p:cNvSpPr/>
          <p:nvPr/>
        </p:nvSpPr>
        <p:spPr>
          <a:xfrm>
            <a:off x="1907704" y="5013176"/>
            <a:ext cx="936104"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ole tekstowe 1"/>
          <p:cNvSpPr txBox="1"/>
          <p:nvPr/>
        </p:nvSpPr>
        <p:spPr>
          <a:xfrm>
            <a:off x="395536" y="2492896"/>
            <a:ext cx="8280920" cy="923330"/>
          </a:xfrm>
          <a:prstGeom prst="rect">
            <a:avLst/>
          </a:prstGeom>
          <a:noFill/>
        </p:spPr>
        <p:txBody>
          <a:bodyPr wrap="square" rtlCol="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pl-PL" sz="5400" b="1" dirty="0" smtClean="0">
                <a:ln w="50800"/>
                <a:solidFill>
                  <a:schemeClr val="bg1">
                    <a:shade val="50000"/>
                  </a:schemeClr>
                </a:solidFill>
              </a:rPr>
              <a:t>Dziękuje za uwagę!</a:t>
            </a:r>
            <a:endParaRPr lang="pl-PL" sz="5400" b="1" dirty="0">
              <a:ln w="50800"/>
              <a:solidFill>
                <a:schemeClr val="bg1">
                  <a:shade val="50000"/>
                </a:schemeClr>
              </a:solidFill>
            </a:endParaRPr>
          </a:p>
        </p:txBody>
      </p:sp>
      <p:sp>
        <p:nvSpPr>
          <p:cNvPr id="3" name="pole tekstowe 2"/>
          <p:cNvSpPr txBox="1"/>
          <p:nvPr/>
        </p:nvSpPr>
        <p:spPr>
          <a:xfrm>
            <a:off x="5580112" y="5733256"/>
            <a:ext cx="3024336" cy="369332"/>
          </a:xfrm>
          <a:prstGeom prst="rect">
            <a:avLst/>
          </a:prstGeom>
          <a:noFill/>
        </p:spPr>
        <p:txBody>
          <a:bodyPr wrap="square" rtlCol="0">
            <a:spAutoFit/>
          </a:bodyPr>
          <a:lstStyle/>
          <a:p>
            <a:r>
              <a:rPr lang="pl-PL" b="1" dirty="0" smtClean="0">
                <a:solidFill>
                  <a:schemeClr val="bg2">
                    <a:lumMod val="50000"/>
                  </a:schemeClr>
                </a:solidFill>
              </a:rPr>
              <a:t>Tymon</a:t>
            </a:r>
            <a:r>
              <a:rPr lang="pl-PL" dirty="0" smtClean="0">
                <a:solidFill>
                  <a:schemeClr val="bg2">
                    <a:lumMod val="50000"/>
                  </a:schemeClr>
                </a:solidFill>
              </a:rPr>
              <a:t> </a:t>
            </a:r>
            <a:r>
              <a:rPr lang="pl-PL" b="1" dirty="0" smtClean="0">
                <a:solidFill>
                  <a:schemeClr val="bg2">
                    <a:lumMod val="50000"/>
                  </a:schemeClr>
                </a:solidFill>
              </a:rPr>
              <a:t>Krzyżanowski</a:t>
            </a:r>
            <a:r>
              <a:rPr lang="pl-PL" dirty="0" smtClean="0">
                <a:solidFill>
                  <a:schemeClr val="bg2">
                    <a:lumMod val="50000"/>
                  </a:schemeClr>
                </a:solidFill>
              </a:rPr>
              <a:t> </a:t>
            </a:r>
            <a:r>
              <a:rPr lang="pl-PL" b="1" dirty="0" smtClean="0">
                <a:solidFill>
                  <a:schemeClr val="bg2">
                    <a:lumMod val="50000"/>
                  </a:schemeClr>
                </a:solidFill>
              </a:rPr>
              <a:t>6a</a:t>
            </a:r>
            <a:endParaRPr lang="pl-PL" b="1" dirty="0">
              <a:solidFill>
                <a:schemeClr val="bg2">
                  <a:lumMod val="50000"/>
                </a:schemeClr>
              </a:solidFill>
            </a:endParaRPr>
          </a:p>
        </p:txBody>
      </p:sp>
      <p:sp>
        <p:nvSpPr>
          <p:cNvPr id="4" name="Strzałka w górę 3">
            <a:hlinkClick r:id="rId2" action="ppaction://hlinksldjump"/>
          </p:cNvPr>
          <p:cNvSpPr/>
          <p:nvPr/>
        </p:nvSpPr>
        <p:spPr>
          <a:xfrm>
            <a:off x="539552" y="4869160"/>
            <a:ext cx="864096" cy="122413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nergetyczny">
  <a:themeElements>
    <a:clrScheme name="Energetyczny">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Energetyczny">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nergetyczny">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78</TotalTime>
  <Words>652</Words>
  <Application>Microsoft Office PowerPoint</Application>
  <PresentationFormat>Pokaz na ekranie (4:3)</PresentationFormat>
  <Paragraphs>25</Paragraphs>
  <Slides>8</Slides>
  <Notes>0</Notes>
  <HiddenSlides>0</HiddenSlides>
  <MMClips>0</MMClips>
  <ScaleCrop>false</ScaleCrop>
  <HeadingPairs>
    <vt:vector size="4" baseType="variant">
      <vt:variant>
        <vt:lpstr>Motyw</vt:lpstr>
      </vt:variant>
      <vt:variant>
        <vt:i4>1</vt:i4>
      </vt:variant>
      <vt:variant>
        <vt:lpstr>Tytuły slajdów</vt:lpstr>
      </vt:variant>
      <vt:variant>
        <vt:i4>8</vt:i4>
      </vt:variant>
    </vt:vector>
  </HeadingPairs>
  <TitlesOfParts>
    <vt:vector size="9" baseType="lpstr">
      <vt:lpstr>Energetyczny</vt:lpstr>
      <vt:lpstr>Slajd 1</vt:lpstr>
      <vt:lpstr>Slajd 2</vt:lpstr>
      <vt:lpstr>Slajd 3</vt:lpstr>
      <vt:lpstr>Slajd 4</vt:lpstr>
      <vt:lpstr>Slajd 5</vt:lpstr>
      <vt:lpstr>Slajd 6</vt:lpstr>
      <vt:lpstr>Slajd 7</vt:lpstr>
      <vt:lpstr>Slajd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Tymon</dc:creator>
  <cp:lastModifiedBy>Tymon</cp:lastModifiedBy>
  <cp:revision>8</cp:revision>
  <dcterms:created xsi:type="dcterms:W3CDTF">2011-12-13T18:03:20Z</dcterms:created>
  <dcterms:modified xsi:type="dcterms:W3CDTF">2011-12-13T19:21:55Z</dcterms:modified>
</cp:coreProperties>
</file>