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0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8360C-C4C7-4BB2-9119-8D7881141C34}" type="datetimeFigureOut">
              <a:rPr lang="pl-PL" smtClean="0"/>
              <a:t>2011-10-04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96371-F229-4324-BB2A-8DB62A86C7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75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Most dla pieszych</a:t>
            </a:r>
          </a:p>
          <a:p>
            <a:r>
              <a:rPr lang="pl-PL" dirty="0" smtClean="0"/>
              <a:t>Stal i aluminium</a:t>
            </a:r>
          </a:p>
          <a:p>
            <a:r>
              <a:rPr lang="pl-PL" dirty="0" smtClean="0"/>
              <a:t>Podtrzymywany przez 8 lin nośnych (mogą wytrzymać 2.000 ton)</a:t>
            </a:r>
          </a:p>
          <a:p>
            <a:r>
              <a:rPr lang="pl-PL" dirty="0" smtClean="0"/>
              <a:t>Trzy główne części: 81, 144, 108 m</a:t>
            </a:r>
          </a:p>
          <a:p>
            <a:r>
              <a:rPr lang="pl-PL" dirty="0" smtClean="0"/>
              <a:t>Dwa otwarcia: 20 czerwca, potem go zamknięto 2 dni później z powodu silnych wibracji i po przebudowaniu otwarto ponownie 22 lutego 2002, wprowadzono kolejki</a:t>
            </a:r>
          </a:p>
          <a:p>
            <a:r>
              <a:rPr lang="pl-PL" dirty="0" smtClean="0"/>
              <a:t>23 miliony funtów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6371-F229-4324-BB2A-8DB62A86C78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21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Foster&amp;Partners</a:t>
            </a:r>
            <a:endParaRPr lang="pl-PL" dirty="0" smtClean="0"/>
          </a:p>
          <a:p>
            <a:r>
              <a:rPr lang="pl-PL" dirty="0" smtClean="0"/>
              <a:t>227 prac i 6 prac finałowych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6371-F229-4324-BB2A-8DB62A86C78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57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LHR</a:t>
            </a:r>
          </a:p>
          <a:p>
            <a:r>
              <a:rPr lang="pl-PL" dirty="0" smtClean="0"/>
              <a:t>1 miejsce pod względem liczby obsługiwanych pasażerów w ruchu międzynarodowym</a:t>
            </a:r>
          </a:p>
          <a:p>
            <a:r>
              <a:rPr lang="pl-PL" dirty="0" smtClean="0"/>
              <a:t>Znajduje się 26 km na zachód od Londynu</a:t>
            </a:r>
          </a:p>
          <a:p>
            <a:r>
              <a:rPr lang="pl-PL" dirty="0" smtClean="0"/>
              <a:t>Planowana jest budowa 3 pasa startowego</a:t>
            </a:r>
          </a:p>
          <a:p>
            <a:r>
              <a:rPr lang="pl-PL" dirty="0" smtClean="0"/>
              <a:t>City, </a:t>
            </a:r>
            <a:r>
              <a:rPr lang="pl-PL" dirty="0" err="1" smtClean="0"/>
              <a:t>Luton</a:t>
            </a:r>
            <a:r>
              <a:rPr lang="pl-PL" dirty="0" smtClean="0"/>
              <a:t>, </a:t>
            </a:r>
            <a:r>
              <a:rPr lang="pl-PL" dirty="0" err="1" smtClean="0"/>
              <a:t>Stansted</a:t>
            </a:r>
            <a:r>
              <a:rPr lang="pl-PL" dirty="0" smtClean="0"/>
              <a:t>, Gatwick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6371-F229-4324-BB2A-8DB62A86C78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06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Heath </a:t>
            </a:r>
            <a:r>
              <a:rPr lang="pl-PL" dirty="0" err="1" smtClean="0"/>
              <a:t>Row</a:t>
            </a:r>
            <a:r>
              <a:rPr lang="pl-PL" dirty="0" smtClean="0"/>
              <a:t> – osada wyburzona pod pasy startowe, obecnie jest tam Terminal 3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6371-F229-4324-BB2A-8DB62A86C78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3490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6371-F229-4324-BB2A-8DB62A86C78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18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Najnowszy, wybudowany w 2008</a:t>
            </a:r>
          </a:p>
          <a:p>
            <a:r>
              <a:rPr lang="pl-PL" dirty="0" smtClean="0"/>
              <a:t>Teren = Hyde Park</a:t>
            </a:r>
          </a:p>
          <a:p>
            <a:r>
              <a:rPr lang="pl-PL" dirty="0" smtClean="0"/>
              <a:t>50 boisk piłkarskich</a:t>
            </a:r>
          </a:p>
          <a:p>
            <a:r>
              <a:rPr lang="pl-PL" smtClean="0"/>
              <a:t>Od kiedy go wybudowano czas odprawy skrócił się do 10 minut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6371-F229-4324-BB2A-8DB62A86C78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27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1A30-B68A-4D72-BD18-E9F12BA4ABB7}" type="datetimeFigureOut">
              <a:rPr lang="pl-PL" smtClean="0"/>
              <a:t>2011-10-04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B7F5-A14A-415F-8057-E2B626A3C8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83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1A30-B68A-4D72-BD18-E9F12BA4ABB7}" type="datetimeFigureOut">
              <a:rPr lang="pl-PL" smtClean="0"/>
              <a:t>2011-10-04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B7F5-A14A-415F-8057-E2B626A3C8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98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/>
              <a:t>London Millenium Footbridge,</a:t>
            </a:r>
            <a:br>
              <a:rPr lang="pl-PL" smtClean="0"/>
            </a:br>
            <a:r>
              <a:rPr lang="pl-PL" smtClean="0"/>
              <a:t>Heathrow Airport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Terminal 2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Terminal 3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Terminal 4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Terminal 5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London Millenium Footbridge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Ogólne informacje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Konstrukcja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Problemy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Heathrow Airport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Ogólne informacje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5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Historia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Terminal 1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165</Words>
  <Application>Microsoft Office PowerPoint</Application>
  <PresentationFormat>Pokaz na ekranie (4:3)</PresentationFormat>
  <Paragraphs>37</Paragraphs>
  <Slides>14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London Millenium Footbridge, Heathrow Airport</vt:lpstr>
      <vt:lpstr>London Millenium Footbridge</vt:lpstr>
      <vt:lpstr>Ogólne informacje</vt:lpstr>
      <vt:lpstr>Konstrukcja</vt:lpstr>
      <vt:lpstr>Problemy</vt:lpstr>
      <vt:lpstr>Heathrow Airport</vt:lpstr>
      <vt:lpstr>Ogólne informacje</vt:lpstr>
      <vt:lpstr>Historia</vt:lpstr>
      <vt:lpstr>Terminal 1</vt:lpstr>
      <vt:lpstr>Terminal 2</vt:lpstr>
      <vt:lpstr>Terminal 3</vt:lpstr>
      <vt:lpstr>Terminal 4</vt:lpstr>
      <vt:lpstr>Terminal 5</vt:lpstr>
      <vt:lpstr>Prezentacja programu PowerPoint</vt:lpstr>
    </vt:vector>
  </TitlesOfParts>
  <Company>Biedronkowisko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Millenium Footbridge, Heathrow Airport</dc:title>
  <dc:creator>Koti</dc:creator>
  <cp:lastModifiedBy>Koti</cp:lastModifiedBy>
  <cp:revision>2</cp:revision>
  <dcterms:created xsi:type="dcterms:W3CDTF">2011-10-04T21:21:43Z</dcterms:created>
  <dcterms:modified xsi:type="dcterms:W3CDTF">2011-10-04T21:24:54Z</dcterms:modified>
</cp:coreProperties>
</file>