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A859E-BD7C-43DE-8753-B5084441067C}" type="datetimeFigureOut">
              <a:rPr lang="pl-PL" smtClean="0"/>
              <a:t>2011-07-08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65EC-2C94-4032-80B0-E0CC5505E7F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A859E-BD7C-43DE-8753-B5084441067C}" type="datetimeFigureOut">
              <a:rPr lang="pl-PL" smtClean="0"/>
              <a:t>2011-07-08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65EC-2C94-4032-80B0-E0CC5505E7F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A859E-BD7C-43DE-8753-B5084441067C}" type="datetimeFigureOut">
              <a:rPr lang="pl-PL" smtClean="0"/>
              <a:t>2011-07-08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65EC-2C94-4032-80B0-E0CC5505E7F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A859E-BD7C-43DE-8753-B5084441067C}" type="datetimeFigureOut">
              <a:rPr lang="pl-PL" smtClean="0"/>
              <a:t>2011-07-08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65EC-2C94-4032-80B0-E0CC5505E7F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A859E-BD7C-43DE-8753-B5084441067C}" type="datetimeFigureOut">
              <a:rPr lang="pl-PL" smtClean="0"/>
              <a:t>2011-07-08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65EC-2C94-4032-80B0-E0CC5505E7F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A859E-BD7C-43DE-8753-B5084441067C}" type="datetimeFigureOut">
              <a:rPr lang="pl-PL" smtClean="0"/>
              <a:t>2011-07-08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65EC-2C94-4032-80B0-E0CC5505E7F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A859E-BD7C-43DE-8753-B5084441067C}" type="datetimeFigureOut">
              <a:rPr lang="pl-PL" smtClean="0"/>
              <a:t>2011-07-08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65EC-2C94-4032-80B0-E0CC5505E7F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A859E-BD7C-43DE-8753-B5084441067C}" type="datetimeFigureOut">
              <a:rPr lang="pl-PL" smtClean="0"/>
              <a:t>2011-07-08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65EC-2C94-4032-80B0-E0CC5505E7F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A859E-BD7C-43DE-8753-B5084441067C}" type="datetimeFigureOut">
              <a:rPr lang="pl-PL" smtClean="0"/>
              <a:t>2011-07-08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65EC-2C94-4032-80B0-E0CC5505E7F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A859E-BD7C-43DE-8753-B5084441067C}" type="datetimeFigureOut">
              <a:rPr lang="pl-PL" smtClean="0"/>
              <a:t>2011-07-08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65EC-2C94-4032-80B0-E0CC5505E7F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A859E-BD7C-43DE-8753-B5084441067C}" type="datetimeFigureOut">
              <a:rPr lang="pl-PL" smtClean="0"/>
              <a:t>2011-07-08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65EC-2C94-4032-80B0-E0CC5505E7F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A859E-BD7C-43DE-8753-B5084441067C}" type="datetimeFigureOut">
              <a:rPr lang="pl-PL" smtClean="0"/>
              <a:t>2011-07-08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165EC-2C94-4032-80B0-E0CC5505E7F5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 smtClean="0">
                <a:latin typeface="Papyrus" pitchFamily="66" charset="0"/>
              </a:rPr>
              <a:t>Hans Christian Andersen</a:t>
            </a:r>
            <a:endParaRPr lang="pl-PL" b="1" dirty="0">
              <a:latin typeface="Papyrus" pitchFamily="66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4400" dirty="0" smtClean="0">
                <a:latin typeface="Papyrus" pitchFamily="66" charset="0"/>
              </a:rPr>
              <a:t>Adaś Jaworski kl. 3C</a:t>
            </a:r>
            <a:endParaRPr lang="pl-PL" sz="4400" dirty="0">
              <a:latin typeface="Papyru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4680520" cy="1143000"/>
          </a:xfrm>
        </p:spPr>
        <p:txBody>
          <a:bodyPr/>
          <a:lstStyle/>
          <a:p>
            <a:r>
              <a:rPr lang="pl-PL" dirty="0" smtClean="0"/>
              <a:t>Bajkopisarz</a:t>
            </a:r>
            <a:endParaRPr lang="pl-PL" dirty="0"/>
          </a:p>
        </p:txBody>
      </p:sp>
      <p:pic>
        <p:nvPicPr>
          <p:cNvPr id="4" name="Symbol zastępczy zawartości 3" descr="Andersen0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83968" y="1700808"/>
            <a:ext cx="3925277" cy="4525963"/>
          </a:xfrm>
        </p:spPr>
      </p:pic>
      <p:sp>
        <p:nvSpPr>
          <p:cNvPr id="5" name="pole tekstowe 4"/>
          <p:cNvSpPr txBox="1"/>
          <p:nvPr/>
        </p:nvSpPr>
        <p:spPr>
          <a:xfrm>
            <a:off x="1115616" y="2204864"/>
            <a:ext cx="3600400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pl-PL" dirty="0" smtClean="0"/>
              <a:t>Duński pisarz, bajkopisarz </a:t>
            </a:r>
            <a:br>
              <a:rPr lang="pl-PL" dirty="0" smtClean="0"/>
            </a:br>
            <a:r>
              <a:rPr lang="pl-PL" dirty="0" smtClean="0"/>
              <a:t>i poeta. 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pl-PL" dirty="0" smtClean="0"/>
              <a:t>Urodził się w 1805 roku w Odense, zmarł w 1875 roku w Kopenhadze. 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pl-PL" dirty="0" smtClean="0"/>
              <a:t>Pierwsze bajki wydał w 1835 roku. Potem napisał następne zbiory baśni. Przyniosły mu światową sławę. 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pl-PL" dirty="0" smtClean="0"/>
              <a:t>Zostały  przetłumaczone na ponad 80 języków. 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Sławne baśnie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l-PL" dirty="0" err="1" smtClean="0"/>
              <a:t>Calineczka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Sławne baśnie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l-PL" dirty="0" smtClean="0"/>
              <a:t>Nowe szaty cesarza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Sławne baśnie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l-PL" dirty="0" smtClean="0"/>
              <a:t>Dziewczynka z zapałkami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Sławne baśnie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l-PL" dirty="0" smtClean="0"/>
              <a:t>Brzydkie kaczątko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Sławne baśnie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l-PL" smtClean="0"/>
              <a:t>Królowa Śniegu</a:t>
            </a:r>
          </a:p>
          <a:p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34</Words>
  <Application>Microsoft Office PowerPoint</Application>
  <PresentationFormat>Pokaz na ekranie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Motyw pakietu Office</vt:lpstr>
      <vt:lpstr>Hans Christian Andersen</vt:lpstr>
      <vt:lpstr>Bajkopisarz</vt:lpstr>
      <vt:lpstr>Sławne baśnie</vt:lpstr>
      <vt:lpstr>Sławne baśnie</vt:lpstr>
      <vt:lpstr>Sławne baśnie</vt:lpstr>
      <vt:lpstr>Sławne baśnie</vt:lpstr>
      <vt:lpstr>Sławne baśnie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Hans Christian Andersen</dc:title>
  <dc:creator>Your User Name</dc:creator>
  <cp:lastModifiedBy>Your User Name</cp:lastModifiedBy>
  <cp:revision>2</cp:revision>
  <dcterms:created xsi:type="dcterms:W3CDTF">2011-07-08T17:41:09Z</dcterms:created>
  <dcterms:modified xsi:type="dcterms:W3CDTF">2011-07-08T17:59:14Z</dcterms:modified>
</cp:coreProperties>
</file>