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C65C90-8EC8-4E18-A365-2C1AF50D61FE}" type="datetimeFigureOut">
              <a:rPr lang="pl-PL" smtClean="0"/>
              <a:t>2011-10-17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FE6006-DF5E-4BAA-A2A3-FEFA02B62163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late.googleusercontent.com/translate_c?hl=pl&amp;prev=/search%3Fq%3Dhyde%2Bpark%26hl%3Dpl%26client%3Dfirefox-a%26hs%3DJOD%26rls%3Dorg.mozilla:pl:official%26prmd%3Dimvns&amp;rurl=translate.google.pl&amp;sl=en&amp;u=http://en.wikipedia.org/wiki/Marble_Arch_tube_station&amp;usg=ALkJrhhJjpxpdWROQ8SI3rKWxeCSkyxXjA" TargetMode="External"/><Relationship Id="rId3" Type="http://schemas.openxmlformats.org/officeDocument/2006/relationships/hyperlink" Target="http://translate.googleusercontent.com/translate_c?hl=pl&amp;prev=/search%3Fq%3Dhyde%2Bpark%26hl%3Dpl%26client%3Dfirefox-a%26hs%3DJOD%26rls%3Dorg.mozilla:pl:official%26prmd%3Dimvns&amp;rurl=translate.google.pl&amp;sl=en&amp;u=http://en.wikipedia.org/wiki/Piccadilly_Line&amp;usg=ALkJrhi8XZoW411eYUcYyrBDI8yjaQGJGQ" TargetMode="External"/><Relationship Id="rId7" Type="http://schemas.openxmlformats.org/officeDocument/2006/relationships/hyperlink" Target="http://translate.googleusercontent.com/translate_c?hl=pl&amp;prev=/search%3Fq%3Dhyde%2Bpark%26hl%3Dpl%26client%3Dfirefox-a%26hs%3DJOD%26rls%3Dorg.mozilla:pl:official%26prmd%3Dimvns&amp;rurl=translate.google.pl&amp;sl=en&amp;u=http://en.wikipedia.org/wiki/Lancaster_Gate_tube_station&amp;usg=ALkJrhhIHhC_LsvBO5SbwSfjZcgb93L5Dw" TargetMode="External"/><Relationship Id="rId2" Type="http://schemas.openxmlformats.org/officeDocument/2006/relationships/hyperlink" Target="http://translate.googleusercontent.com/translate_c?hl=pl&amp;prev=/search%3Fq%3Dhyde%2Bpark%26hl%3Dpl%26client%3Dfirefox-a%26hs%3DJOD%26rls%3Dorg.mozilla:pl:official%26prmd%3Dimvns&amp;rurl=translate.google.pl&amp;sl=en&amp;u=http://en.wikipedia.org/wiki/Hyde_Park_Corner_tube_station&amp;usg=ALkJrhjDzXw3RtFwdKgD46au1q7m3pGYt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late.googleusercontent.com/translate_c?hl=pl&amp;prev=/search%3Fq%3Dhyde%2Bpark%26hl%3Dpl%26client%3Dfirefox-a%26hs%3DJOD%26rls%3Dorg.mozilla:pl:official%26prmd%3Dimvns&amp;rurl=translate.google.pl&amp;sl=en&amp;u=http://en.wikipedia.org/wiki/Central_Line&amp;usg=ALkJrhj5dyyVtPZT3S5xHHxS7daGbe8PNQ" TargetMode="External"/><Relationship Id="rId5" Type="http://schemas.openxmlformats.org/officeDocument/2006/relationships/hyperlink" Target="http://translate.googleusercontent.com/translate_c?hl=pl&amp;prev=/search%3Fq%3Dhyde%2Bpark%26hl%3Dpl%26client%3Dfirefox-a%26hs%3DJOD%26rls%3Dorg.mozilla:pl:official%26prmd%3Dimvns&amp;rurl=translate.google.pl&amp;sl=en&amp;u=http://en.wikipedia.org/wiki/Queensway_tube_station&amp;usg=ALkJrhg_6mZaYOaE-gbE7zrdvphJvS_4Jw" TargetMode="External"/><Relationship Id="rId4" Type="http://schemas.openxmlformats.org/officeDocument/2006/relationships/hyperlink" Target="http://translate.googleusercontent.com/translate_c?hl=pl&amp;prev=/search%3Fq%3Dhyde%2Bpark%26hl%3Dpl%26client%3Dfirefox-a%26hs%3DJOD%26rls%3Dorg.mozilla:pl:official%26prmd%3Dimvns&amp;rurl=translate.google.pl&amp;sl=en&amp;u=http://en.wikipedia.org/wiki/Knightsbridge_tube_station&amp;usg=ALkJrhj2MaryzV5HnwiM_qGsKIWB0Ipyn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late.googleusercontent.com/translate_c?hl=pl&amp;prev=/search%3Fq%3Dhyde%2Bpark%26hl%3Dpl%26client%3Dfirefox-a%26hs%3DJOD%26rls%3Dorg.mozilla:pl:official%26prmd%3Dimvns&amp;rurl=translate.google.pl&amp;sl=en&amp;u=http://en.wikipedia.org/wiki/Saint_James%27s_Park&amp;usg=ALkJrhgWmsaPysOc9WzK-hUlnsbpn9n00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467624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HYDE PARK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14414" y="1785926"/>
            <a:ext cx="7173682" cy="4786346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562574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01024" y="704088"/>
            <a:ext cx="685776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Istnieje pięć linii metra </a:t>
            </a:r>
            <a:r>
              <a:rPr lang="pl-PL" dirty="0" smtClean="0"/>
              <a:t>na stacjach znajdujących się na lub w pobliżu krawędzi Hyde Parku i </a:t>
            </a:r>
            <a:r>
              <a:rPr lang="pl-PL" dirty="0" err="1" smtClean="0"/>
              <a:t>Kensington</a:t>
            </a:r>
            <a:r>
              <a:rPr lang="pl-PL" dirty="0" smtClean="0"/>
              <a:t> </a:t>
            </a:r>
            <a:r>
              <a:rPr lang="pl-PL" dirty="0" err="1" smtClean="0"/>
              <a:t>Gardens</a:t>
            </a:r>
            <a:r>
              <a:rPr lang="pl-PL" dirty="0" smtClean="0"/>
              <a:t>(które </a:t>
            </a:r>
            <a:r>
              <a:rPr lang="pl-PL" dirty="0" smtClean="0"/>
              <a:t>przylega Hyde Park). </a:t>
            </a:r>
            <a:r>
              <a:rPr lang="pl-PL" dirty="0" smtClean="0"/>
              <a:t>W </a:t>
            </a:r>
            <a:r>
              <a:rPr lang="pl-PL" dirty="0" smtClean="0"/>
              <a:t>ruchem wskazówek zegara, począwszy od południowo-wschodniej, są to: </a:t>
            </a:r>
          </a:p>
          <a:p>
            <a:r>
              <a:rPr lang="pl-PL" dirty="0" smtClean="0">
                <a:hlinkClick r:id="rId2" tooltip="Hyde Park Corner stacji metra"/>
              </a:rPr>
              <a:t>Hyde Park </a:t>
            </a:r>
            <a:r>
              <a:rPr lang="pl-PL" dirty="0" err="1" smtClean="0">
                <a:hlinkClick r:id="rId2" tooltip="Hyde Park Corner stacji metra"/>
              </a:rPr>
              <a:t>Corner</a:t>
            </a:r>
            <a:r>
              <a:rPr lang="pl-PL" dirty="0" smtClean="0"/>
              <a:t> ( </a:t>
            </a:r>
            <a:r>
              <a:rPr lang="pl-PL" dirty="0" err="1" smtClean="0">
                <a:hlinkClick r:id="rId3" tooltip="Piccadilly Line"/>
              </a:rPr>
              <a:t>Piccadilly</a:t>
            </a:r>
            <a:r>
              <a:rPr lang="pl-PL" dirty="0" smtClean="0">
                <a:hlinkClick r:id="rId3" tooltip="Piccadilly Line"/>
              </a:rPr>
              <a:t> Line</a:t>
            </a:r>
            <a:r>
              <a:rPr lang="pl-PL" dirty="0" smtClean="0"/>
              <a:t> ) </a:t>
            </a:r>
            <a:r>
              <a:rPr lang="pl-PL" dirty="0" smtClean="0">
                <a:hlinkClick r:id="rId2" tooltip="Hyde Park Corner stacji metra"/>
              </a:rPr>
              <a:t>Hyde Park </a:t>
            </a:r>
            <a:r>
              <a:rPr lang="pl-PL" dirty="0" err="1" smtClean="0">
                <a:hlinkClick r:id="rId2" tooltip="Hyde Park Corner stacji metra"/>
              </a:rPr>
              <a:t>Corner</a:t>
            </a:r>
            <a:r>
              <a:rPr lang="pl-PL" dirty="0" smtClean="0"/>
              <a:t> ( </a:t>
            </a:r>
            <a:r>
              <a:rPr lang="pl-PL" dirty="0" err="1" smtClean="0">
                <a:hlinkClick r:id="rId3" tooltip="Piccadilly Line"/>
              </a:rPr>
              <a:t>Piccadilly</a:t>
            </a:r>
            <a:r>
              <a:rPr lang="pl-PL" dirty="0" smtClean="0">
                <a:hlinkClick r:id="rId3" tooltip="Piccadilly Line"/>
              </a:rPr>
              <a:t> Line</a:t>
            </a:r>
            <a:r>
              <a:rPr lang="pl-PL" dirty="0" smtClean="0"/>
              <a:t> ) </a:t>
            </a:r>
          </a:p>
          <a:p>
            <a:r>
              <a:rPr lang="pl-PL" dirty="0" err="1" smtClean="0">
                <a:hlinkClick r:id="rId4" tooltip="Knightsbridge stacji metra"/>
              </a:rPr>
              <a:t>Knightsbridge</a:t>
            </a:r>
            <a:r>
              <a:rPr lang="pl-PL" dirty="0" smtClean="0"/>
              <a:t> (</a:t>
            </a:r>
            <a:r>
              <a:rPr lang="pl-PL" dirty="0" err="1" smtClean="0"/>
              <a:t>Piccadilly</a:t>
            </a:r>
            <a:r>
              <a:rPr lang="pl-PL" dirty="0" smtClean="0"/>
              <a:t> Line) </a:t>
            </a:r>
            <a:r>
              <a:rPr lang="pl-PL" dirty="0" err="1" smtClean="0">
                <a:hlinkClick r:id="rId4" tooltip="Knightsbridge stacji metra"/>
              </a:rPr>
              <a:t>Knightsbridge</a:t>
            </a:r>
            <a:r>
              <a:rPr lang="pl-PL" dirty="0" smtClean="0"/>
              <a:t> (</a:t>
            </a:r>
            <a:r>
              <a:rPr lang="pl-PL" dirty="0" err="1" smtClean="0"/>
              <a:t>Piccadilly</a:t>
            </a:r>
            <a:r>
              <a:rPr lang="pl-PL" dirty="0" smtClean="0"/>
              <a:t> Line) </a:t>
            </a:r>
          </a:p>
          <a:p>
            <a:r>
              <a:rPr lang="pl-PL" dirty="0" err="1" smtClean="0">
                <a:hlinkClick r:id="rId5" tooltip="Stacji metra Queensway"/>
              </a:rPr>
              <a:t>Queensway</a:t>
            </a:r>
            <a:r>
              <a:rPr lang="pl-PL" dirty="0" smtClean="0"/>
              <a:t> ( </a:t>
            </a:r>
            <a:r>
              <a:rPr lang="pl-PL" dirty="0" smtClean="0">
                <a:hlinkClick r:id="rId6" tooltip="Central Line"/>
              </a:rPr>
              <a:t>Central Line</a:t>
            </a:r>
            <a:r>
              <a:rPr lang="pl-PL" dirty="0" smtClean="0"/>
              <a:t> ) </a:t>
            </a:r>
            <a:r>
              <a:rPr lang="pl-PL" dirty="0" err="1" smtClean="0">
                <a:hlinkClick r:id="rId5" tooltip="Stacji metra Queensway"/>
              </a:rPr>
              <a:t>Queensway</a:t>
            </a:r>
            <a:r>
              <a:rPr lang="pl-PL" dirty="0" smtClean="0"/>
              <a:t> ( </a:t>
            </a:r>
            <a:r>
              <a:rPr lang="pl-PL" dirty="0" smtClean="0">
                <a:hlinkClick r:id="rId6" tooltip="Central Line"/>
              </a:rPr>
              <a:t>Central Line</a:t>
            </a:r>
            <a:r>
              <a:rPr lang="pl-PL" dirty="0" smtClean="0"/>
              <a:t> ) </a:t>
            </a:r>
          </a:p>
          <a:p>
            <a:r>
              <a:rPr lang="pl-PL" dirty="0" smtClean="0">
                <a:hlinkClick r:id="rId7" tooltip="Stacja metra Lancaster Gate"/>
              </a:rPr>
              <a:t>Lancaster </a:t>
            </a:r>
            <a:r>
              <a:rPr lang="pl-PL" dirty="0" err="1" smtClean="0">
                <a:hlinkClick r:id="rId7" tooltip="Stacja metra Lancaster Gate"/>
              </a:rPr>
              <a:t>Gate</a:t>
            </a:r>
            <a:r>
              <a:rPr lang="pl-PL" dirty="0" smtClean="0"/>
              <a:t> (Central Line) </a:t>
            </a:r>
            <a:r>
              <a:rPr lang="pl-PL" dirty="0" smtClean="0">
                <a:hlinkClick r:id="rId7" tooltip="Stacja metra Lancaster Gate"/>
              </a:rPr>
              <a:t>Lancaster </a:t>
            </a:r>
            <a:r>
              <a:rPr lang="pl-PL" dirty="0" err="1" smtClean="0">
                <a:hlinkClick r:id="rId7" tooltip="Stacja metra Lancaster Gate"/>
              </a:rPr>
              <a:t>Gate</a:t>
            </a:r>
            <a:r>
              <a:rPr lang="pl-PL" dirty="0" smtClean="0"/>
              <a:t> (linia centralna) </a:t>
            </a:r>
          </a:p>
          <a:p>
            <a:r>
              <a:rPr lang="pl-PL" dirty="0" err="1" smtClean="0">
                <a:hlinkClick r:id="rId8" tooltip="Stacji metra Marble Arch"/>
              </a:rPr>
              <a:t>Marble</a:t>
            </a:r>
            <a:r>
              <a:rPr lang="pl-PL" dirty="0" smtClean="0">
                <a:hlinkClick r:id="rId8" tooltip="Stacji metra Marble Arch"/>
              </a:rPr>
              <a:t> </a:t>
            </a:r>
            <a:r>
              <a:rPr lang="pl-PL" dirty="0" err="1" smtClean="0">
                <a:hlinkClick r:id="rId8" tooltip="Stacji metra Marble Arch"/>
              </a:rPr>
              <a:t>Arch</a:t>
            </a:r>
            <a:r>
              <a:rPr lang="pl-PL" dirty="0" smtClean="0"/>
              <a:t> (Central Line) </a:t>
            </a:r>
            <a:r>
              <a:rPr lang="pl-PL" dirty="0" err="1" smtClean="0">
                <a:hlinkClick r:id="rId8" tooltip="Stacji metra Marble Arch"/>
              </a:rPr>
              <a:t>Marble</a:t>
            </a:r>
            <a:r>
              <a:rPr lang="pl-PL" dirty="0" smtClean="0">
                <a:hlinkClick r:id="rId8" tooltip="Stacji metra Marble Arch"/>
              </a:rPr>
              <a:t> </a:t>
            </a:r>
            <a:r>
              <a:rPr lang="pl-PL" dirty="0" err="1" smtClean="0">
                <a:hlinkClick r:id="rId8" tooltip="Stacji metra Marble Arch"/>
              </a:rPr>
              <a:t>Arch</a:t>
            </a:r>
            <a:r>
              <a:rPr lang="pl-PL" dirty="0" smtClean="0"/>
              <a:t> (Central Line) 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86644" y="704088"/>
            <a:ext cx="1400156" cy="8170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r>
              <a:rPr lang="pl-PL" dirty="0" smtClean="0"/>
              <a:t>Na południe od </a:t>
            </a:r>
            <a:r>
              <a:rPr lang="pl-PL" dirty="0" err="1" smtClean="0"/>
              <a:t>Serpentine</a:t>
            </a:r>
            <a:r>
              <a:rPr lang="pl-PL" dirty="0" smtClean="0"/>
              <a:t> jest </a:t>
            </a:r>
            <a:r>
              <a:rPr lang="pl-PL" dirty="0" smtClean="0"/>
              <a:t>owalna fontanna otworzona w 2006 roku na cześć księżnej Diany. </a:t>
            </a:r>
            <a:r>
              <a:rPr lang="pl-PL" dirty="0" smtClean="0"/>
              <a:t>Kolejny pomnik w parku upamiętnia </a:t>
            </a:r>
            <a:r>
              <a:rPr lang="pl-PL" dirty="0" smtClean="0"/>
              <a:t>ofiar 7 ataków terrorystycznych, </a:t>
            </a:r>
            <a:r>
              <a:rPr lang="pl-PL" dirty="0" smtClean="0"/>
              <a:t>w postaci 52 stalowych filarach - po jednej dla każdego zmarłego.</a:t>
            </a:r>
          </a:p>
          <a:p>
            <a:endParaRPr lang="pl-P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786058"/>
            <a:ext cx="3071834" cy="376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29652" y="704088"/>
            <a:ext cx="257148" cy="15314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215238" cy="539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8858280" y="357166"/>
            <a:ext cx="2071702" cy="571504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fh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2152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8686800" y="704088"/>
            <a:ext cx="3029000" cy="10818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KONIEC!</a:t>
            </a:r>
          </a:p>
          <a:p>
            <a:endParaRPr lang="pl-PL" sz="4000" dirty="0" smtClean="0"/>
          </a:p>
          <a:p>
            <a:endParaRPr lang="pl-PL" sz="4000" dirty="0" smtClean="0"/>
          </a:p>
          <a:p>
            <a:pPr>
              <a:buNone/>
            </a:pP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                                  </a:t>
            </a:r>
          </a:p>
          <a:p>
            <a:pPr>
              <a:buNone/>
            </a:pPr>
            <a:r>
              <a:rPr lang="pl-PL" sz="4000" dirty="0" smtClean="0"/>
              <a:t> </a:t>
            </a:r>
            <a:r>
              <a:rPr lang="pl-PL" sz="4000" dirty="0" smtClean="0"/>
              <a:t>                                  Wiktoria Gajek 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 flipV="1">
            <a:off x="9858412" y="785792"/>
            <a:ext cx="357190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467368"/>
          </a:xfrm>
        </p:spPr>
        <p:txBody>
          <a:bodyPr>
            <a:normAutofit/>
          </a:bodyPr>
          <a:lstStyle/>
          <a:p>
            <a:r>
              <a:rPr lang="pl-PL" sz="2400" i="1" dirty="0" smtClean="0"/>
              <a:t>Hyde </a:t>
            </a:r>
            <a:r>
              <a:rPr lang="pl-PL" sz="2400" i="1" dirty="0" smtClean="0"/>
              <a:t>Park </a:t>
            </a:r>
            <a:r>
              <a:rPr lang="pl-PL" sz="2400" dirty="0" smtClean="0"/>
              <a:t>został </a:t>
            </a:r>
            <a:r>
              <a:rPr lang="pl-PL" sz="2400" dirty="0" smtClean="0"/>
              <a:t>założony w </a:t>
            </a:r>
            <a:r>
              <a:rPr lang="pl-PL" sz="2400" dirty="0" smtClean="0"/>
              <a:t>1536roku przez Henryka trzeciego, </a:t>
            </a:r>
            <a:r>
              <a:rPr lang="pl-PL" sz="2400" dirty="0" smtClean="0"/>
              <a:t>który pozyskał owe grunty od mnichów z </a:t>
            </a:r>
            <a:r>
              <a:rPr lang="pl-PL" sz="2400" dirty="0" smtClean="0"/>
              <a:t>Opactwa Westminsterskiego. </a:t>
            </a:r>
            <a:r>
              <a:rPr lang="pl-PL" sz="2400" dirty="0" smtClean="0"/>
              <a:t>Większość obiektów architektonicznych w parku została zaprojektowana w </a:t>
            </a:r>
            <a:r>
              <a:rPr lang="pl-PL" sz="2400" dirty="0" smtClean="0"/>
              <a:t>latach 20. </a:t>
            </a:r>
            <a:r>
              <a:rPr lang="pl-PL" sz="2400" dirty="0" smtClean="0"/>
              <a:t>wieku </a:t>
            </a:r>
            <a:r>
              <a:rPr lang="pl-PL" sz="2400" dirty="0" smtClean="0"/>
              <a:t>XIX </a:t>
            </a:r>
            <a:r>
              <a:rPr lang="pl-PL" sz="2400" dirty="0" smtClean="0"/>
              <a:t>przez </a:t>
            </a:r>
            <a:r>
              <a:rPr lang="pl-PL" sz="2400" dirty="0" err="1" smtClean="0"/>
              <a:t>Decimusa</a:t>
            </a:r>
            <a:r>
              <a:rPr lang="pl-PL" sz="2400" dirty="0" smtClean="0"/>
              <a:t> Burtona. Od </a:t>
            </a:r>
            <a:r>
              <a:rPr lang="pl-PL" sz="2400" dirty="0" smtClean="0"/>
              <a:t>tego czasu </a:t>
            </a:r>
            <a:r>
              <a:rPr lang="pl-PL" sz="2400" dirty="0" smtClean="0"/>
              <a:t>park stał się popularnym miejscem spotkań towarzyskich i wydarzeń kulturalnych.</a:t>
            </a:r>
          </a:p>
          <a:p>
            <a:r>
              <a:rPr lang="pl-PL" sz="2400" dirty="0" smtClean="0"/>
              <a:t>To </a:t>
            </a:r>
            <a:r>
              <a:rPr lang="pl-PL" sz="2400" dirty="0" smtClean="0"/>
              <a:t>właśnie przed parkiem, na rogu północno-wschodnim, znajduje się </a:t>
            </a:r>
            <a:r>
              <a:rPr lang="pl-PL" sz="2400" i="1" dirty="0" err="1" smtClean="0"/>
              <a:t>Marble</a:t>
            </a:r>
            <a:r>
              <a:rPr lang="pl-PL" sz="2400" i="1" dirty="0" smtClean="0"/>
              <a:t> Arch</a:t>
            </a:r>
            <a:r>
              <a:rPr lang="pl-PL" sz="2400" dirty="0" smtClean="0"/>
              <a:t>. Była to oryginalna brama </a:t>
            </a:r>
            <a:r>
              <a:rPr lang="pl-PL" sz="2400" dirty="0" smtClean="0"/>
              <a:t>Pałacu Buckingham zbudowana </a:t>
            </a:r>
            <a:r>
              <a:rPr lang="pl-PL" sz="2400" dirty="0" smtClean="0"/>
              <a:t>w </a:t>
            </a:r>
            <a:r>
              <a:rPr lang="pl-PL" sz="2400" dirty="0" smtClean="0"/>
              <a:t>1827 roku</a:t>
            </a:r>
            <a:r>
              <a:rPr lang="pl-PL" sz="2400" dirty="0" smtClean="0"/>
              <a:t>. Okazała się jednak za wąska dla królewskiej karety i przeniesiono ją w obecne miejsce w </a:t>
            </a:r>
            <a:r>
              <a:rPr lang="pl-PL" sz="2400" dirty="0" smtClean="0"/>
              <a:t>roku 1851.</a:t>
            </a:r>
          </a:p>
          <a:p>
            <a:pPr>
              <a:buNone/>
            </a:pPr>
            <a:endParaRPr lang="pl-PL" sz="2400" dirty="0" smtClean="0"/>
          </a:p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10215602" y="785794"/>
            <a:ext cx="1000132" cy="50006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215238" cy="546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58412" y="704088"/>
            <a:ext cx="1000132" cy="8170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pl-PL" sz="2800" dirty="0" smtClean="0"/>
              <a:t>Miejscem, któremu nazwa </a:t>
            </a:r>
            <a:r>
              <a:rPr lang="pl-PL" sz="2800" i="1" dirty="0" smtClean="0"/>
              <a:t>Hyde Park</a:t>
            </a:r>
            <a:r>
              <a:rPr lang="pl-PL" sz="2800" dirty="0" smtClean="0"/>
              <a:t> zawdzięcza swoje potoczne znaczenie – jako forum dla swobodnego wypowiadania wszelkich poglądów w imię wolności słowa (pod warunkiem nieobrażania królowej) – jest </a:t>
            </a:r>
            <a:r>
              <a:rPr lang="pl-PL" sz="2800" i="1" dirty="0" err="1" smtClean="0"/>
              <a:t>Speakers</a:t>
            </a:r>
            <a:r>
              <a:rPr lang="pl-PL" sz="2800" i="1" dirty="0" smtClean="0"/>
              <a:t>' </a:t>
            </a:r>
            <a:r>
              <a:rPr lang="pl-PL" sz="2800" i="1" dirty="0" err="1" smtClean="0"/>
              <a:t>Corner</a:t>
            </a:r>
            <a:r>
              <a:rPr lang="pl-PL" sz="2800" dirty="0" smtClean="0"/>
              <a:t>, położony w pobliżu </a:t>
            </a:r>
            <a:r>
              <a:rPr lang="pl-PL" sz="2800" i="1" dirty="0" err="1" smtClean="0"/>
              <a:t>Marble</a:t>
            </a:r>
            <a:r>
              <a:rPr lang="pl-PL" sz="2800" i="1" dirty="0" smtClean="0"/>
              <a:t> Arch</a:t>
            </a:r>
            <a:r>
              <a:rPr lang="pl-PL" sz="2800" dirty="0" smtClean="0"/>
              <a:t>. Jest to tradycyjne miejsce przemówień i debat (przemawiali tam m.in. </a:t>
            </a:r>
            <a:r>
              <a:rPr lang="pl-PL" sz="2800" dirty="0" smtClean="0"/>
              <a:t>Karol Marks </a:t>
            </a:r>
            <a:r>
              <a:rPr lang="pl-PL" sz="2800" dirty="0" smtClean="0"/>
              <a:t>i </a:t>
            </a:r>
            <a:r>
              <a:rPr lang="pl-PL" sz="2800" dirty="0" smtClean="0"/>
              <a:t>Włodzimierz Lenin), </a:t>
            </a:r>
            <a:r>
              <a:rPr lang="pl-PL" sz="2800" dirty="0" smtClean="0"/>
              <a:t>odbywających się zwłaszcza w niedzielne poranki.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56" y="704088"/>
            <a:ext cx="2071702" cy="65321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68935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10429916" y="704088"/>
            <a:ext cx="357190" cy="22458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Hyde Park jest też miejscem wielu koncertów. Występowali tu m.in. </a:t>
            </a:r>
            <a:r>
              <a:rPr lang="pl-PL" sz="2800" dirty="0" err="1" smtClean="0"/>
              <a:t>The</a:t>
            </a:r>
            <a:r>
              <a:rPr lang="pl-PL" sz="2800" dirty="0" smtClean="0"/>
              <a:t> rolling </a:t>
            </a:r>
            <a:r>
              <a:rPr lang="pl-PL" sz="2800" dirty="0" err="1" smtClean="0"/>
              <a:t>stones</a:t>
            </a:r>
            <a:r>
              <a:rPr lang="pl-PL" sz="2800" dirty="0" smtClean="0"/>
              <a:t> (1969</a:t>
            </a:r>
            <a:r>
              <a:rPr lang="pl-PL" sz="2800" dirty="0" smtClean="0"/>
              <a:t>), </a:t>
            </a:r>
            <a:r>
              <a:rPr lang="pl-PL" sz="2800" dirty="0" smtClean="0"/>
              <a:t>King </a:t>
            </a:r>
            <a:r>
              <a:rPr lang="pl-PL" sz="2800" dirty="0" err="1" smtClean="0"/>
              <a:t>Crimson</a:t>
            </a:r>
            <a:r>
              <a:rPr lang="pl-PL" sz="2800" dirty="0" smtClean="0"/>
              <a:t> </a:t>
            </a:r>
            <a:r>
              <a:rPr lang="pl-PL" sz="2800" dirty="0" smtClean="0"/>
              <a:t>(1969), </a:t>
            </a:r>
            <a:r>
              <a:rPr lang="pl-PL" sz="2800" dirty="0" err="1" smtClean="0"/>
              <a:t>Pink</a:t>
            </a:r>
            <a:r>
              <a:rPr lang="pl-PL" sz="2800" dirty="0" smtClean="0"/>
              <a:t> Floyd (1970</a:t>
            </a:r>
            <a:r>
              <a:rPr lang="pl-PL" sz="2800" dirty="0" smtClean="0"/>
              <a:t>), </a:t>
            </a:r>
            <a:r>
              <a:rPr lang="pl-PL" sz="2800" dirty="0" smtClean="0"/>
              <a:t>Roy Harper(1971</a:t>
            </a:r>
            <a:r>
              <a:rPr lang="pl-PL" sz="2800" dirty="0" smtClean="0"/>
              <a:t>),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Who</a:t>
            </a:r>
            <a:r>
              <a:rPr lang="pl-PL" sz="2800" dirty="0" smtClean="0"/>
              <a:t>(1973</a:t>
            </a:r>
            <a:r>
              <a:rPr lang="pl-PL" sz="2800" dirty="0" smtClean="0"/>
              <a:t>), </a:t>
            </a:r>
            <a:r>
              <a:rPr lang="pl-PL" sz="2800" dirty="0" err="1" smtClean="0"/>
              <a:t>Queen</a:t>
            </a:r>
            <a:r>
              <a:rPr lang="pl-PL" sz="2800" dirty="0" smtClean="0"/>
              <a:t> (1976</a:t>
            </a:r>
            <a:r>
              <a:rPr lang="pl-PL" sz="2800" dirty="0" smtClean="0"/>
              <a:t>), </a:t>
            </a:r>
            <a:r>
              <a:rPr lang="pl-PL" sz="2800" dirty="0" smtClean="0"/>
              <a:t>Eric Clapton(1996</a:t>
            </a:r>
            <a:r>
              <a:rPr lang="pl-PL" sz="2800" dirty="0" smtClean="0"/>
              <a:t>), </a:t>
            </a:r>
            <a:r>
              <a:rPr lang="pl-PL" sz="2800" dirty="0" smtClean="0"/>
              <a:t>Bon </a:t>
            </a:r>
            <a:r>
              <a:rPr lang="pl-PL" sz="2800" dirty="0" err="1" smtClean="0"/>
              <a:t>Jovi</a:t>
            </a:r>
            <a:r>
              <a:rPr lang="pl-PL" sz="2800" dirty="0" smtClean="0"/>
              <a:t> (2003</a:t>
            </a:r>
            <a:r>
              <a:rPr lang="pl-PL" sz="2800" dirty="0" smtClean="0"/>
              <a:t>), </a:t>
            </a:r>
            <a:r>
              <a:rPr lang="pl-PL" sz="2800" dirty="0" smtClean="0"/>
              <a:t>Red Hot </a:t>
            </a:r>
            <a:r>
              <a:rPr lang="pl-PL" sz="2800" dirty="0" err="1" smtClean="0"/>
              <a:t>Chili</a:t>
            </a:r>
            <a:r>
              <a:rPr lang="pl-PL" sz="2800" dirty="0" smtClean="0"/>
              <a:t> </a:t>
            </a:r>
            <a:r>
              <a:rPr lang="pl-PL" sz="2800" dirty="0" err="1" smtClean="0"/>
              <a:t>Peppers</a:t>
            </a:r>
            <a:r>
              <a:rPr lang="pl-PL" sz="2800" dirty="0" smtClean="0"/>
              <a:t> </a:t>
            </a:r>
            <a:r>
              <a:rPr lang="pl-PL" sz="2800" dirty="0" smtClean="0"/>
              <a:t>(2004), </a:t>
            </a:r>
            <a:r>
              <a:rPr lang="pl-PL" sz="2800" dirty="0" smtClean="0"/>
              <a:t>Live 8 (2005</a:t>
            </a:r>
            <a:r>
              <a:rPr lang="pl-PL" sz="2800" dirty="0" smtClean="0"/>
              <a:t>), </a:t>
            </a:r>
            <a:r>
              <a:rPr lang="pl-PL" sz="2800" dirty="0" err="1" smtClean="0"/>
              <a:t>Depeche</a:t>
            </a:r>
            <a:r>
              <a:rPr lang="pl-PL" sz="2800" dirty="0" smtClean="0"/>
              <a:t> </a:t>
            </a:r>
            <a:r>
              <a:rPr lang="pl-PL" sz="2800" dirty="0" err="1" smtClean="0"/>
              <a:t>Mode</a:t>
            </a:r>
            <a:r>
              <a:rPr lang="pl-PL" sz="2800" dirty="0" smtClean="0"/>
              <a:t>(2006).</a:t>
            </a:r>
            <a:endParaRPr lang="pl-PL" sz="2800" dirty="0" smtClean="0"/>
          </a:p>
          <a:p>
            <a:r>
              <a:rPr lang="pl-PL" sz="2800" dirty="0" smtClean="0"/>
              <a:t>30 lipca 1991 na bezpłatny koncert tenora </a:t>
            </a:r>
            <a:r>
              <a:rPr lang="pl-PL" sz="2800" dirty="0" smtClean="0"/>
              <a:t>Luciano Pavarottiego </a:t>
            </a:r>
            <a:r>
              <a:rPr lang="pl-PL" sz="2800" dirty="0" smtClean="0"/>
              <a:t>przyszło 100000 </a:t>
            </a:r>
            <a:r>
              <a:rPr lang="pl-PL" sz="2800" dirty="0" smtClean="0"/>
              <a:t>osób.</a:t>
            </a:r>
          </a:p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7818" y="704088"/>
            <a:ext cx="3328982" cy="22458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90890"/>
            <a:ext cx="7215238" cy="353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72008"/>
            <a:ext cx="57864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 flipV="1">
            <a:off x="8686800" y="642918"/>
            <a:ext cx="1385926" cy="14287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r>
              <a:rPr lang="pl-PL" dirty="0" smtClean="0"/>
              <a:t>Hyde Park jest największym z czterech parków, które tworzą łańcuch od wejścia do Pałacu </a:t>
            </a:r>
            <a:r>
              <a:rPr lang="pl-PL" dirty="0" err="1" smtClean="0"/>
              <a:t>Kensington</a:t>
            </a:r>
            <a:r>
              <a:rPr lang="pl-PL" dirty="0" smtClean="0"/>
              <a:t> przez </a:t>
            </a:r>
            <a:r>
              <a:rPr lang="pl-PL" dirty="0" err="1" smtClean="0"/>
              <a:t>Kensington</a:t>
            </a:r>
            <a:r>
              <a:rPr lang="pl-PL" dirty="0" smtClean="0"/>
              <a:t> </a:t>
            </a:r>
            <a:r>
              <a:rPr lang="pl-PL" dirty="0" err="1" smtClean="0"/>
              <a:t>Gardens</a:t>
            </a:r>
            <a:r>
              <a:rPr lang="pl-PL" dirty="0" smtClean="0"/>
              <a:t> i Hyde Park, przez Hyde Park </a:t>
            </a:r>
            <a:r>
              <a:rPr lang="pl-PL" dirty="0" err="1" smtClean="0"/>
              <a:t>Corner</a:t>
            </a:r>
            <a:r>
              <a:rPr lang="pl-PL" dirty="0" smtClean="0"/>
              <a:t> i </a:t>
            </a:r>
            <a:r>
              <a:rPr lang="pl-PL" dirty="0" smtClean="0"/>
              <a:t>Green Park </a:t>
            </a:r>
            <a:r>
              <a:rPr lang="pl-PL" dirty="0" smtClean="0"/>
              <a:t>(19 ha), obok głównego wejścia </a:t>
            </a:r>
            <a:r>
              <a:rPr lang="pl-PL" dirty="0" smtClean="0"/>
              <a:t>do Pałacu Buckingham, </a:t>
            </a:r>
            <a:r>
              <a:rPr lang="pl-PL" dirty="0" smtClean="0"/>
              <a:t>a następnie przez </a:t>
            </a:r>
            <a:r>
              <a:rPr lang="pl-PL" dirty="0" err="1" smtClean="0"/>
              <a:t>przez</a:t>
            </a:r>
            <a:r>
              <a:rPr lang="pl-PL" dirty="0" smtClean="0"/>
              <a:t> </a:t>
            </a:r>
            <a:r>
              <a:rPr lang="pl-PL" dirty="0" err="1" smtClean="0"/>
              <a:t>św</a:t>
            </a:r>
            <a:r>
              <a:rPr lang="pl-PL" dirty="0" smtClean="0"/>
              <a:t> James</a:t>
            </a:r>
            <a:r>
              <a:rPr lang="pl-PL" dirty="0" smtClean="0">
                <a:hlinkClick r:id="rId2" tooltip="Saint James Parku"/>
              </a:rPr>
              <a:t> </a:t>
            </a:r>
            <a:r>
              <a:rPr lang="pl-PL" dirty="0" smtClean="0"/>
              <a:t>Park (23 </a:t>
            </a:r>
            <a:r>
              <a:rPr lang="pl-PL" dirty="0" smtClean="0"/>
              <a:t>ha) do </a:t>
            </a:r>
            <a:r>
              <a:rPr lang="pl-PL" dirty="0" err="1" smtClean="0"/>
              <a:t>Horse</a:t>
            </a:r>
            <a:r>
              <a:rPr lang="pl-PL" dirty="0" smtClean="0"/>
              <a:t> </a:t>
            </a:r>
            <a:r>
              <a:rPr lang="pl-PL" dirty="0" err="1" smtClean="0"/>
              <a:t>Guards</a:t>
            </a:r>
            <a:r>
              <a:rPr lang="pl-PL" dirty="0" smtClean="0"/>
              <a:t> </a:t>
            </a:r>
            <a:r>
              <a:rPr lang="pl-PL" dirty="0" err="1" smtClean="0"/>
              <a:t>P</a:t>
            </a:r>
            <a:r>
              <a:rPr lang="pl-PL" dirty="0" err="1" smtClean="0"/>
              <a:t>arade</a:t>
            </a:r>
            <a:r>
              <a:rPr lang="pl-PL" dirty="0" smtClean="0"/>
              <a:t> </a:t>
            </a:r>
            <a:r>
              <a:rPr lang="pl-PL" dirty="0" smtClean="0"/>
              <a:t>w </a:t>
            </a:r>
            <a:r>
              <a:rPr lang="pl-PL" dirty="0" err="1" smtClean="0"/>
              <a:t>Whitehall</a:t>
            </a:r>
            <a:r>
              <a:rPr lang="pl-PL" dirty="0" smtClean="0"/>
              <a:t> .</a:t>
            </a:r>
          </a:p>
          <a:p>
            <a:r>
              <a:rPr lang="pl-PL" dirty="0" err="1" smtClean="0"/>
              <a:t>Kensington</a:t>
            </a:r>
            <a:r>
              <a:rPr lang="pl-PL" dirty="0" smtClean="0"/>
              <a:t> </a:t>
            </a:r>
            <a:r>
              <a:rPr lang="pl-PL" dirty="0" err="1" smtClean="0"/>
              <a:t>Gardens</a:t>
            </a:r>
            <a:r>
              <a:rPr lang="pl-PL" dirty="0" smtClean="0"/>
              <a:t> </a:t>
            </a:r>
            <a:r>
              <a:rPr lang="pl-PL" dirty="0" smtClean="0"/>
              <a:t>zamykany jest </a:t>
            </a:r>
            <a:r>
              <a:rPr lang="pl-PL" dirty="0" smtClean="0"/>
              <a:t>o zmierzchu, </a:t>
            </a:r>
            <a:r>
              <a:rPr lang="pl-PL" dirty="0" smtClean="0"/>
              <a:t>a </a:t>
            </a:r>
            <a:r>
              <a:rPr lang="pl-PL" dirty="0" smtClean="0"/>
              <a:t>Hyde Park jest otwarty przez cały rok, od 5 rano do północy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41080" y="704088"/>
            <a:ext cx="45719" cy="4571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001056" cy="558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453</Words>
  <Application>Microsoft Office PowerPoint</Application>
  <PresentationFormat>Pokaz na ekranie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Przepływ</vt:lpstr>
      <vt:lpstr>HYDE PARK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fh</vt:lpstr>
      <vt:lpstr>Slajd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HYDE PARK</dc:title>
  <dc:creator>Aleksandra Gajek</dc:creator>
  <cp:lastModifiedBy>Aleksandra Gajek</cp:lastModifiedBy>
  <cp:revision>9</cp:revision>
  <dcterms:created xsi:type="dcterms:W3CDTF">2011-10-17T17:33:00Z</dcterms:created>
  <dcterms:modified xsi:type="dcterms:W3CDTF">2011-10-17T18:59:44Z</dcterms:modified>
</cp:coreProperties>
</file>