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0A83-C0DE-4ABC-B536-8017D4A4BF5C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F388-DCDC-4134-8E27-52CC4CB49D6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0A83-C0DE-4ABC-B536-8017D4A4BF5C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F388-DCDC-4134-8E27-52CC4CB49D6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0A83-C0DE-4ABC-B536-8017D4A4BF5C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F388-DCDC-4134-8E27-52CC4CB49D6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0A83-C0DE-4ABC-B536-8017D4A4BF5C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F388-DCDC-4134-8E27-52CC4CB49D6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0A83-C0DE-4ABC-B536-8017D4A4BF5C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F388-DCDC-4134-8E27-52CC4CB49D6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0A83-C0DE-4ABC-B536-8017D4A4BF5C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F388-DCDC-4134-8E27-52CC4CB49D6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0A83-C0DE-4ABC-B536-8017D4A4BF5C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F388-DCDC-4134-8E27-52CC4CB49D6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0A83-C0DE-4ABC-B536-8017D4A4BF5C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F388-DCDC-4134-8E27-52CC4CB49D6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0A83-C0DE-4ABC-B536-8017D4A4BF5C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F388-DCDC-4134-8E27-52CC4CB49D6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0A83-C0DE-4ABC-B536-8017D4A4BF5C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F388-DCDC-4134-8E27-52CC4CB49D6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0A83-C0DE-4ABC-B536-8017D4A4BF5C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F388-DCDC-4134-8E27-52CC4CB49D6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20A83-C0DE-4ABC-B536-8017D4A4BF5C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5F388-DCDC-4134-8E27-52CC4CB49D68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pl.wikipedia.org/w/index.php?title=Plik:Pico2.jpg&amp;filetimestamp=20070324152823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57200" y="838200"/>
            <a:ext cx="7772400" cy="29749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pl-PL" dirty="0" smtClean="0">
                <a:latin typeface="Bernard MT Condensed" pitchFamily="18" charset="0"/>
              </a:rPr>
              <a:t>EPOKI MUZYKI</a:t>
            </a:r>
            <a:endParaRPr lang="pl-PL" dirty="0">
              <a:latin typeface="Bernard MT Condensed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286000" y="2819400"/>
            <a:ext cx="4191000" cy="762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pl-PL" dirty="0" smtClean="0">
                <a:solidFill>
                  <a:schemeClr val="accent4">
                    <a:lumMod val="50000"/>
                  </a:schemeClr>
                </a:solidFill>
                <a:latin typeface="Bernard MT Condensed" pitchFamily="18" charset="0"/>
              </a:rPr>
              <a:t>renesans</a:t>
            </a:r>
            <a:endParaRPr lang="pl-PL" dirty="0">
              <a:solidFill>
                <a:schemeClr val="accent4">
                  <a:lumMod val="50000"/>
                </a:schemeClr>
              </a:solidFill>
              <a:latin typeface="Bernard MT Condensed" pitchFamily="18" charset="0"/>
            </a:endParaRPr>
          </a:p>
        </p:txBody>
      </p:sp>
    </p:spTree>
  </p:cSld>
  <p:clrMapOvr>
    <a:masterClrMapping/>
  </p:clrMapOvr>
  <p:transition spd="slow" advTm="3000">
    <p:dissolve/>
    <p:sndAc>
      <p:stSnd>
        <p:snd r:embed="rId2" name="applause.wav" builtIn="1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pl-PL" dirty="0" smtClean="0"/>
              <a:t>CZAS W HISTORII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52800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pl-PL" sz="4000" dirty="0" smtClean="0"/>
              <a:t>Renesans czyli odrodzenie.</a:t>
            </a:r>
          </a:p>
          <a:p>
            <a:r>
              <a:rPr lang="pl-PL" sz="4000" dirty="0" smtClean="0"/>
              <a:t>Renesans zaczął we Włoszech w </a:t>
            </a:r>
            <a:r>
              <a:rPr lang="pl-PL" sz="4000" dirty="0" err="1" smtClean="0"/>
              <a:t>XVIw</a:t>
            </a:r>
            <a:r>
              <a:rPr lang="pl-PL" sz="4000" dirty="0" smtClean="0"/>
              <a:t>.</a:t>
            </a:r>
          </a:p>
          <a:p>
            <a:r>
              <a:rPr lang="pl-PL" sz="4000" dirty="0" smtClean="0"/>
              <a:t>A w Europie do końca XVII</a:t>
            </a:r>
            <a:endParaRPr lang="pl-PL" sz="4000" dirty="0"/>
          </a:p>
        </p:txBody>
      </p:sp>
    </p:spTree>
  </p:cSld>
  <p:clrMapOvr>
    <a:masterClrMapping/>
  </p:clrMapOvr>
  <p:transition advTm="5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pl-PL" dirty="0" smtClean="0"/>
              <a:t>INSTRUMENTY W RENESANSIE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81400" y="1600201"/>
            <a:ext cx="5105400" cy="990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sz="2000" dirty="0" smtClean="0">
                <a:latin typeface="Arial Black" pitchFamily="34" charset="0"/>
              </a:rPr>
              <a:t>Lutnia to główny instrument w renesansie. Zaliczana do instrumentów strunowych i szarpanych. Lutnia składała się z 6-7 strun jelitowych</a:t>
            </a:r>
            <a:endParaRPr lang="pl-PL" sz="2000" dirty="0">
              <a:latin typeface="Arial Black" pitchFamily="34" charset="0"/>
            </a:endParaRPr>
          </a:p>
        </p:txBody>
      </p:sp>
      <p:sp>
        <p:nvSpPr>
          <p:cNvPr id="7170" name="AutoShape 2" descr="data:image/jpg;base64,/9j/4AAQSkZJRgABAQAAAQABAAD/2wCEAAkGBhQSERUUEhQWFBQUFx0aFxgXFxwYGBcYGhgYFxgYGBgXICYeGBkjHRwYHy8gJCcpLCwsGh4xNTAqNSYrLCkBCQoKDgwOGg8PFywkHyQsLCwpLCwsLCwsLCwsLCwsLCwsLCwsLCwsLCwsLCwsLCwsLCwsLCwsLCwsLCwsLCwsLP/AABEIALUBFwMBIgACEQEDEQH/xAAbAAACAwEBAQAAAAAAAAAAAAABAgADBAUGB//EAEIQAAEDAgMFBQUGBQIFBQAAAAEAAhEDIRIx8ARBUWGBBSJxkaEGEzKxwUJSYtHh8SNygpKiFDMHY3Oyw0NTg5Oz/8QAGQEBAQEBAQEAAAAAAAAAAAAAAAECAwQF/8QAIxEBAQACAgIBBAMAAAAAAAAAAAECEQMxEiFRQWFxkRMiMv/aAAwDAQACEQMRAD8A+XhEBQpgubIN19U8a/ZBMoAUw1rW9FEN1rqoIAmCgCOvqoCE2GFBzRDVEAhPhUCIOroBh1rwRCLdWQnWuaAgIgBQ65ZplEJCOFN6a15IxqECxdRqYDxUDfBVdBhU1r0TYda8VI69PoohI15IjX7onWvNHDrXTyQJhRKZ2teKQt0NePmgVQhMSoVQqWda5JwgQgXWuqkoVKgFj5Rf8vNXbLR9415YQTTAcWz3i3I4eJHAXgouqoKjmppSlEDCooVFRihEBFNC00gCICCLSoGARhDCmwqBgEzdyUBEBQNCYBRGUBCJGoUDdflKiiCCignDUUFGo4UcKIUBNGvNHCmwoFA0UUUcHGNZIFw610ULda6p46IQgQiFMKfAgWIKw1GExaoJ4fsgQtSuGo1yQftbRAzJyAEk+G8/0yqKtd0XOHkO888IDfLORvbuWpLWvFdUqgTMDf4DifPMrO/aDEgYR95/dHiBmRzEjiqW1MJBs28gv7z3ccLW5TxaAeKSu7CZ3m4c/vvPMNFgdxPK4Wph8rqRZtAnvSS073nCxvKMzuIuQQRzU2PtJ1Co2oxxlptPcZBEEBuZBFoiFlG0SYNid5OJwN4P3WDjG4neqMJxHMEZ3uP5nmzVvxivU9q7M2W1aX+zWGJmZwG4dTcYAxNKwlV9idtsax+z1AXtqXp4b+7rZB0uIkEWdbLKZVpXPKe2KQKJiNa1dRY1WWIIqQmAW2kA1rVkySMog9chxVgagIKICLWpgVkHCpbXVQNCcN1rVkBw8kQoAma1AA1MGohqLjFzYcTAHrZQABMn2emXnuB1T+Rjqn/5g/NdGl7ObS6/uHj+Y02ej3g+iW6WS36OYG61qyOBdpnshtB3UhyNW/8Agxw9VcPYytHx0Af56h/8Kz54/LXhl8PP4da+SaNfqNfXuH2OrgWNA/8AyVB/4UHeyG07hTdP3aoH/e1ieePyeGXw4gGhqyGLx9V1Kvs3tLRehUP8ppv9KbyfRc/aKRp/7jXUv+o11Pf/AMwDQWp76Zss7VhqiYCRIuOIII8wkdUDZJIAGdxaNxmwPIkckDITlfPLifAZnpKodtJzjA3PE+1osQCMRH9MfjWbESZaC854nHCwQZmBJeAYuTUHgtTFfFedsn4AXRmcmg8CSQB4FwPIrNXrFxglzzbusy5S5wAB6NPBxQq1A7MmoIsGnDSbxGK9h90YhEWCoNcubAuG7qfdZG8F2buMDnZdJjFWkiCC4A72U5c88Mbjw/GZuIKpG0BthafiazvPP89Q2B9RxWdj9w7w+6zus5gu36sg8cLtHDu0x4u3nkOdlrSDVMEgZm/du4g3Bc8/vzRoDGC0Z5jCbYt7XPO8jLfIA3rRR2AvZ3rBuRIhkGSQGyHG9xMC5st1DZGt3SRkXDL+Vos3oFLlIlunN2bstxEwA08Za09Pjf490cyl7TokODSZGERaPw5C05XziPFd0usVz+1tlJAdEgZnkbehhYmVtTbjbDALSTBa8G+REieZIzXoY1mvPUwJdM2IIjdxI55aC9FSAwiMhkfC3Q2Uz7bzn9ZkBaonLYUWXJgDUyITAKtAGogJmtRwzY34yoACna1LhjPJWGOIjieaCAJ2ro7H7PVX3I923i8EHpT+I/1YPFd3YvZqi34gap/H8P8A9Y7sfzYvFc7ySOmPHlXl9l2Z1QxSY58Z4RIH8zvhb1IXZ2T2Rqu+NzKY61HeTYbP9ZXqWU+6BuAsNw8BkFbTZkuV5b9HacUnbj0PZGi34jUqHm7APKmA4DxcV09m7Ko04LKVNp4hgLv73S6eq2YQixq53K3uukxk6jO+ZuSfEzbqr2DchXpSnohc56aXBqJpdfkrGNnpoJgPXX09FpFHu+OtfmnaII3/AKzGuaZ9UXDRiINwLweBJgNOdiQc4VbmHeQ38Le84+Y+TeqgeqQBeBNh+LkBmTlYAlUEvvHcA3uJEj+UEH+4t8Cr6dCBa05uPec7kTJnqXeCsFOL5n7x3brZR6eCdq4G3ez1KoZcwT9pwY2m53LE1o7t7giTbvcfJe1PZI2d7alMU6bCIxuk4HDIMxG0i/dc2e98WS+m+5kcY8lyu2+xxXYWSAX2a4iQyoL03X3TY+W9dePkuNm76Yyxlj5LULfiAxb8dWQwcw2xJ5w0/iKSrUxtk9+My/uUxwcGfa4SZ3XRe0y5rmnGwmXVfsuFnBrREZHIC7cysorD4j3wbFz+6znhb9o+AJkAr6Tyjjx2/wBycie7TBGUDeN2/deyqx/anEBvPdpjl+LwuttPsp7j3svvPFvFtMG/i49F0qexNacXxO+8bn+kZNGdgApcpE25TezS6PunLFIAHAMzcRxdA5LdS2MNg/EW2BMW5NAs0cgAtsJSxc7laztSWn9kNa9FfgSQssqXa81A4QWu+E2PlFla5iQU/H5IPPvBp1TvIHQjKfAg9F1+z6mJkmAZOXT8vTxR2vs0OGKCXAd28bwTHSYnipsdAtb3rXkDfumY/fwVvv27eW+PX3XlRHD5qKenFiToYkWGRyVU0Jg1KagAJJga9eS7nZPYE9+u3m2kchwNX7zvwZDfJsMZZTGe28cblfTH2X2Q+tBHcp/+44SHbv4bbF/jZvM5L1PZ/Y9OldjZf99139DEMHJoA8Vcw8VppFeXLkuT1Y8cxFtJM1O4IQsOi1gTykaVaFNi1qYHLmFU0oueAYJvmBmfGBJjmmzTQGAqqk4ASTA4kwB4k2WfaO0CLNHeyyxlpOGMQDg0WcHQXk4QTEAkYtsm5xuJaHfxHNexoIcWn+IwhtNoBEABr+7jJIV1tN6dum+bMbPMy0dLYj0Ec07WTYkv/C2zfA3v4Oc7wXGY94nvul5LmtLazwAQcBcypYR3S8HC1siYLg53Z2Db21JiGkC4AcIbJaDDgHRblykEEtG2ltK0GGgCzW7h9B4YUGsi4EA+p48zzv4q5sbvX6AWnokdeUEe4ATnx1n0J6J/cieMdANdFU1vmoysWOg3a4QBwI3dRP8AaUgsr0w5tj4EXAcDY9D+UrJtPeYYY55IgNZGLEDkMbmtBDhmTuC2sZBPB14nf9rpAB3Xlee9s+1v9LsrywxUrEsZxDnN77wPwMEyPtFnFbk3UfNu2H/6zaX1mNbTacPeJL5dhbLm04DQ42mZEjfmbaGxNa7FEu+84yRyE/COQjcn2WhgYG5WkjhO7oIHRW4dSvZ5XWnjyvsihT4Na6IFvJRgkIAa11TITrXgikI4IOVh16pRCqEaUITE8Na+iB16oEhBwT2QIUFdv3RRLeaiIwnWuKcKub59Elam5xZSaYNZ4Z4AkYjrctLHa9m9h94f9Q8d1pPuQd5Bg1T1kDgZO5eoaFRRpBoDWCGtADRwAEBaAV4M8vK7fQwxmM0saFdTKzNrtDmsJAc+cIJu6IkN4kSLC6vYVjpppxIgqvEBcmPHj9U7ZOQ6ut/h8Xnh6oLWhOypOUu8Mv7jaeQk8lUKI+13+ViB0+AdZPNaxO+08LnzN/IBAhYftGJ3NmT1+I9MKYDC2wwiRJiblwaCQLZkXM2knenAAyGuf63SbYzuG5m0EZtk4cQlrhLZt3YkXylTscZ8hsuqDHLAXVCPdhzi33lE1XFwxvwOBlxwy0CAADqZsQa7HBaXEDvA4O6XVCGsh2D4KZLQ0tENDScNkbVxFriylH2z7wVDTc0kvFNgpuD3tMyWyQ45bxds1QVQ0gOcHkgucHtt7xjHtNj3S5j5a6BaC0TI7XcjmSrsgZ7xwwu/2x/GOCiz3WENgNaQx0w8TnNmQAE+yWqsc2IDicXezJNKsyXsgD3nuw3D7uYBjumcbNpZXYyoxorM942YlppEgnI/BeAWH+GWy4mHQN3Zmz46ohvwODnksDS57CGh+A/DTLm4Ww1p/gkg3UHoGHPjrUKx+WrJA3WtXTEc1Gjtbv8Al+aBZPT9tdFJMfOPFPh45H06qhWSYAzJ8+C+V+0vav8ArNsJYZoUBgpnc68ueP53ix+5TavW+3/tD/p6PuaZIrV2kW+KnSMhzhwc67G+Lz9leH2TY/dsDbTvjjGQ8Ijou2GOnLky1FpEZ63pSUzmpZI6Ls8iFKE0I24IqtwQITkZ8EC1BX0n9EMOpVhCF1UUlnip1Vh16oEa1u/NBUR1QOuKchKQgR1uSiLgYUURiaFZ2UydupD7rHu64XD8ko1y0EeyXxt1L8THN/xqH6BMv838Vvj/ANR7VqtCrYraYXgj6Dh+2GwY6dN0AinVBMzGFwg/CQcw3Igrpdi7Ya1IOkDD3SQcRJaBJJdIaYgmcRvMrTt2x+9pvp/faQOTo7p6OwnouP7JbZie9pa1rc6TREtDSQQQB3Tlvnuk75XbXlx2fDn1l+XpqLAMhfiZ+Z7xHIWutFNmc5cBYdR+ZKrw9NefyTCqGjXoAvO6r+EWGrTu6J2kDWp6rG7aMWU+J+iuYFnZpc6vYb/kEzHcb/XkqcMeashUZds2TA0kNqVA04xhe3G4gBh7zmgse4OPeBnu2cywXNa5jXNthbTxU2HHQwtBDi6thploMip8JbIBMMBeV6EOV7OP78DddZkxcXKZsRqWwuGIAPc9gENLRjpkse0YnQMXuhuDXC1+p2Y0U24APQAEgQLCzWgQA0WaLDeriJGtcEjm3B1rIpbTUbAyR08FG5eOvHgrKb56if29Ur2561+q0Ha2yxdq9r09kovq1bgCGtGb3mzabZyJg+ADjuK1u2llOm6pVcGMYMT3OyDRvO83iwkkkACSvkvtB22/tHaJgso05DG72NJu53/NfF+AAFw0k7xx37ZtZ2bQ/aKz9prGXuM8pFgG8GMAwtHLjM6CQdBM1sQAMIAgAWgCwQOoXaPJnl5XaJSFCN6fXNVgsaySGUT5efjZJi1KoOtb0u7f8tfsmjUIFiBSoOd+qhPghKASl6JpQdrXkqFKXzTHXrZK6ECqKHL8lEVja7XVUOrYNo2epuFQA+Etn0LlYBxWftWnNI8QQfmPqkiY3VfQ22kcFYxYNg233lNlT77Q7qRfyM+S1tevnW69PpxqavKdo1v9N2g1xLiC6WgXDadXF70kTkHGpe8Q3KxXpb+C877b7F/CZUbYsdhJgGGvyN84c2P6114cv7av19OfJPW3rpN0DzzWDsDbPebPSdixWwuMgy5ndJsSLwDY/azXRJXHLHV06S7h6ata6Fna5X0xKkKuJTsVLVcAqHKtolVgJmNutRGxh563a8U7WDFG5w8t6pa5XtbI10W2SioWjmwwfotArjC5znBrWgucSQA1oEkknIAXnx4LBt+0Npg1KjgymWnG9xgNI3k7+9FszMC6+Ze0ftU/ayKNIObQBs02dVIuHVODQbhm7MyYjWM/Qv8Aaz2qft1QUqMig0y0G3vCP/VqTkB9lpyz+IwKdm2YMbhbcbzvJ3k8PoBCr2PZhTEZuPxHjyH4dHO1rXcJ+fHovRJp5eTPfqdGHkgTKmuSJVcQBvkiXckYPTQSkoEcNehUhElQnX10VQCNeSWNeKmetyXDr6II4IQoVFQEI3yjKWUUH6/VJr87py7XqldrWskQhd46lRBwjkoom2NR7JBbuIjzESo0qKjo+x20k0jTOdJxHR0uHri8l6qjC8L2LX93tmGe7XEf1Zj1BH9S9nScvFzY6z38+30OLLeLeFTt+x++pVKWWNpaOTvsno7CeisY6ycLn17jbznsK5wpOa5rWAuxMbEEwA2qbkkwTTBcTmfL04K4+wdhCntdavaHtGAfdL3YqvSRI/6h4LsgLfNlMstxnCWTRg261Uws7VdTK5yN1YrAqyU7SiLmK0NuqqYWgfNbkRA1Vdo9t0tmp+8rOhtw0C7qh4MFsR43gZkjNcX2j9sKWyyxsVa4+xPdYf8AmuGR/AO9xw5r53tG1Vtrql9R2J2RcfhaNzWtFmgZho8cySumOCfe9N3b3tFV26qJGFgMspAy1m7G82xP/FAiYaBN22bZm02wLuOZjPkOWdkdnoNpiG78ycyRxOs/NwJ/Zd5NPLycnl6nRpUnkeSjrITfxWnESlAvr080zHckxdr90Ac62vmlLo1qFHAHWf6ZoAZZ/RUHWXolxX1rXJRzuKH6oGCBS476+iIcioXc9W+qVAhAuM61+yqIQldbMayRnXRK9/7IJ7z6pC7XqiUh6IAWopTGum5RRGUHWuqkqYUATryVGbtAHCHtMOpuxA8MvkQD0K9tsG2CrTZUbk8T4HJw6GQvKRu3enD9Fd7Ndoe5qGg89x5mmTucbQf5rDxHNcuXDyx+8ejgz1dPbUirg5ZaT1pYvE9i5jVY0JKRTuKukSVbSdr0WclaKQUir2hWMCzbRtLabPeVHNYwWxPMDwk5nkLry/a3/EENluysxHL3lQEN/opfE7xdh/lK6Y429Mbev2rb6dFnvKr202fedvOcNAlz3cmgleG9oP8AiDUqSzZpo097yYqvHiP9oHg0l34hkvO1qlXaX46j3PdljebAcGxZo/C0ALbs2wtZfN3E/Tgu+OEjnlnJ3+mTY+zTYvlo4Czj+Xz8M11GiBAEAZAW9Pqg0a11R16LrJp5ss7l2YOjz8UwOvJINeeXqmF92ijI6+as3RrkqgNfPXJFz9eiImLXiiLpJUD7+Prr6IHcON9eqVzsp1riiXTr89eircd0i+jkqCXcPVTHr0Rzvbx8kCNc9WQKamj5a/VEP663+iQ/NMCI1rigJKSo4C5sLol2vTXgkqE2jjeeCoLXbwbckpjW9R3jbdrgg4/NQBrr+v6oE88ta/dTX6W6oTy3KgePyUSE63eaiQ0zzHDV9+am9AhPOv3RBIVe1bIKgg5zY8P0yVgPBFpQauzPal1GGbUCRkKrbyPxD7Xj8XEFeq2LtKlUH8Oox/IOE/2mHDqF4wHy38FRU7PY77MeER/abLllxY3307489nb6ZTou4HyKNWs1gJqPZTHF72s/7iF8uPZI3R1Z+ToUp9kN4geDAPWTxWP4Z8t/zx7bafa/ZmZVDUPCk0u/yOFn+S4+2f8AECqbUKbaU5Of/Ef0bGAeTlyGdns34neJt/jCvpUg34QBPC3rmtzixxZvPtlqtrVn46rnOdHxVCSY4AZtHIADJaaOwNbn3jziP7fzlXApsR4renO8mVWH587Z69FMvNK3Xn+iIMqsHc5Rp8Pz19VGs8dXlWFojmoFDeP58k58B5JAddEcU61dAA/jyUDwgeqD265qiSNWTg66ft5qtrTH0TjQ4+WaimOfEJD0T61r5JN2tb1UECN0alK469dfoiD4qEoK5gXTA61uSnXqgRdA2IatrIoOKhNtfRVk89fmqI5w15INy5aujOvVJi8teSIhCVx1ooOeAJJgDjYJXORdAX9FEvgopoVAqYvmPVRRaSrGZSmdIjmiosgA66qzNRREF1lGunWSiiqlLta6Jgdef5KKKUhymaPnCiiUWtZN+CdzQOdlFEqo1/qklFRKqDIayQGvkiopUM066T9UzRKCiqUYUD7IKIpnGBOs0HEnXT6qKIqqc+WvqlL4cgoiCT8iUXZTx/VRRQK5+fJBrDeTIm1hYcOaii1QA20qstuFFFBWT4c0MXz+oCiiIBbKiiiD/9k="/>
          <p:cNvSpPr>
            <a:spLocks noChangeAspect="1" noChangeArrowheads="1"/>
          </p:cNvSpPr>
          <p:nvPr/>
        </p:nvSpPr>
        <p:spPr bwMode="auto">
          <a:xfrm>
            <a:off x="63500" y="-833438"/>
            <a:ext cx="2657475" cy="17240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7172" name="AutoShape 4" descr="data:image/jpg;base64,/9j/4AAQSkZJRgABAQAAAQABAAD/2wCEAAkGBhQSERUUEhQWFBQUFx0aFxgXFxwYGBcYGhgYFxgYGBgXICYeGBkjHRwYHy8gJCcpLCwsGh4xNTAqNSYrLCkBCQoKDgwOGg8PFywkHyQsLCwpLCwsLCwsLCwsLCwsLCwsLCwsLCwsLCwsLCwsLCwsLCwsLCwsLCwsLCwsLCwsLP/AABEIALUBFwMBIgACEQEDEQH/xAAbAAACAwEBAQAAAAAAAAAAAAABAgADBAUGB//EAEIQAAEDAgMFBQUGBQIFBQAAAAEAAhEDIRIx8ARBUWGBBSJxkaEGEzKxwUJSYtHh8SNygpKiFDMHY3Oyw0NTg5Oz/8QAGQEBAQEBAQEAAAAAAAAAAAAAAAECAwQF/8QAIxEBAQACAgIBBAMAAAAAAAAAAAECEQMxEiFRQWFxkRMiMv/aAAwDAQACEQMRAD8A+XhEBQpgubIN19U8a/ZBMoAUw1rW9FEN1rqoIAmCgCOvqoCE2GFBzRDVEAhPhUCIOroBh1rwRCLdWQnWuaAgIgBQ65ZplEJCOFN6a15IxqECxdRqYDxUDfBVdBhU1r0TYda8VI69PoohI15IjX7onWvNHDrXTyQJhRKZ2teKQt0NePmgVQhMSoVQqWda5JwgQgXWuqkoVKgFj5Rf8vNXbLR9415YQTTAcWz3i3I4eJHAXgouqoKjmppSlEDCooVFRihEBFNC00gCICCLSoGARhDCmwqBgEzdyUBEBQNCYBRGUBCJGoUDdflKiiCCignDUUFGo4UcKIUBNGvNHCmwoFA0UUUcHGNZIFw610ULda6p46IQgQiFMKfAgWIKw1GExaoJ4fsgQtSuGo1yQftbRAzJyAEk+G8/0yqKtd0XOHkO888IDfLORvbuWpLWvFdUqgTMDf4DifPMrO/aDEgYR95/dHiBmRzEjiqW1MJBs28gv7z3ccLW5TxaAeKSu7CZ3m4c/vvPMNFgdxPK4Wph8rqRZtAnvSS073nCxvKMzuIuQQRzU2PtJ1Co2oxxlptPcZBEEBuZBFoiFlG0SYNid5OJwN4P3WDjG4neqMJxHMEZ3uP5nmzVvxivU9q7M2W1aX+zWGJmZwG4dTcYAxNKwlV9idtsax+z1AXtqXp4b+7rZB0uIkEWdbLKZVpXPKe2KQKJiNa1dRY1WWIIqQmAW2kA1rVkySMog9chxVgagIKICLWpgVkHCpbXVQNCcN1rVkBw8kQoAma1AA1MGohqLjFzYcTAHrZQABMn2emXnuB1T+Rjqn/5g/NdGl7ObS6/uHj+Y02ej3g+iW6WS36OYG61qyOBdpnshtB3UhyNW/8Agxw9VcPYytHx0Af56h/8Kz54/LXhl8PP4da+SaNfqNfXuH2OrgWNA/8AyVB/4UHeyG07hTdP3aoH/e1ieePyeGXw4gGhqyGLx9V1Kvs3tLRehUP8ppv9KbyfRc/aKRp/7jXUv+o11Pf/AMwDQWp76Zss7VhqiYCRIuOIII8wkdUDZJIAGdxaNxmwPIkckDITlfPLifAZnpKodtJzjA3PE+1osQCMRH9MfjWbESZaC854nHCwQZmBJeAYuTUHgtTFfFedsn4AXRmcmg8CSQB4FwPIrNXrFxglzzbusy5S5wAB6NPBxQq1A7MmoIsGnDSbxGK9h90YhEWCoNcubAuG7qfdZG8F2buMDnZdJjFWkiCC4A72U5c88Mbjw/GZuIKpG0BthafiazvPP89Q2B9RxWdj9w7w+6zus5gu36sg8cLtHDu0x4u3nkOdlrSDVMEgZm/du4g3Bc8/vzRoDGC0Z5jCbYt7XPO8jLfIA3rRR2AvZ3rBuRIhkGSQGyHG9xMC5st1DZGt3SRkXDL+Vos3oFLlIlunN2bstxEwA08Za09Pjf490cyl7TokODSZGERaPw5C05XziPFd0usVz+1tlJAdEgZnkbehhYmVtTbjbDALSTBa8G+REieZIzXoY1mvPUwJdM2IIjdxI55aC9FSAwiMhkfC3Q2Uz7bzn9ZkBaonLYUWXJgDUyITAKtAGogJmtRwzY34yoACna1LhjPJWGOIjieaCAJ2ro7H7PVX3I923i8EHpT+I/1YPFd3YvZqi34gap/H8P8A9Y7sfzYvFc7ySOmPHlXl9l2Z1QxSY58Z4RIH8zvhb1IXZ2T2Rqu+NzKY61HeTYbP9ZXqWU+6BuAsNw8BkFbTZkuV5b9HacUnbj0PZGi34jUqHm7APKmA4DxcV09m7Ko04LKVNp4hgLv73S6eq2YQixq53K3uukxk6jO+ZuSfEzbqr2DchXpSnohc56aXBqJpdfkrGNnpoJgPXX09FpFHu+OtfmnaII3/AKzGuaZ9UXDRiINwLweBJgNOdiQc4VbmHeQ38Le84+Y+TeqgeqQBeBNh+LkBmTlYAlUEvvHcA3uJEj+UEH+4t8Cr6dCBa05uPec7kTJnqXeCsFOL5n7x3brZR6eCdq4G3ez1KoZcwT9pwY2m53LE1o7t7giTbvcfJe1PZI2d7alMU6bCIxuk4HDIMxG0i/dc2e98WS+m+5kcY8lyu2+xxXYWSAX2a4iQyoL03X3TY+W9dePkuNm76Yyxlj5LULfiAxb8dWQwcw2xJ5w0/iKSrUxtk9+My/uUxwcGfa4SZ3XRe0y5rmnGwmXVfsuFnBrREZHIC7cysorD4j3wbFz+6znhb9o+AJkAr6Tyjjx2/wBycie7TBGUDeN2/deyqx/anEBvPdpjl+LwuttPsp7j3svvPFvFtMG/i49F0qexNacXxO+8bn+kZNGdgApcpE25TezS6PunLFIAHAMzcRxdA5LdS2MNg/EW2BMW5NAs0cgAtsJSxc7laztSWn9kNa9FfgSQssqXa81A4QWu+E2PlFla5iQU/H5IPPvBp1TvIHQjKfAg9F1+z6mJkmAZOXT8vTxR2vs0OGKCXAd28bwTHSYnipsdAtb3rXkDfumY/fwVvv27eW+PX3XlRHD5qKenFiToYkWGRyVU0Jg1KagAJJga9eS7nZPYE9+u3m2kchwNX7zvwZDfJsMZZTGe28cblfTH2X2Q+tBHcp/+44SHbv4bbF/jZvM5L1PZ/Y9OldjZf99139DEMHJoA8Vcw8VppFeXLkuT1Y8cxFtJM1O4IQsOi1gTykaVaFNi1qYHLmFU0oueAYJvmBmfGBJjmmzTQGAqqk4ASTA4kwB4k2WfaO0CLNHeyyxlpOGMQDg0WcHQXk4QTEAkYtsm5xuJaHfxHNexoIcWn+IwhtNoBEABr+7jJIV1tN6dum+bMbPMy0dLYj0Ec07WTYkv/C2zfA3v4Oc7wXGY94nvul5LmtLazwAQcBcypYR3S8HC1siYLg53Z2Db21JiGkC4AcIbJaDDgHRblykEEtG2ltK0GGgCzW7h9B4YUGsi4EA+p48zzv4q5sbvX6AWnokdeUEe4ATnx1n0J6J/cieMdANdFU1vmoysWOg3a4QBwI3dRP8AaUgsr0w5tj4EXAcDY9D+UrJtPeYYY55IgNZGLEDkMbmtBDhmTuC2sZBPB14nf9rpAB3Xlee9s+1v9LsrywxUrEsZxDnN77wPwMEyPtFnFbk3UfNu2H/6zaX1mNbTacPeJL5dhbLm04DQ42mZEjfmbaGxNa7FEu+84yRyE/COQjcn2WhgYG5WkjhO7oIHRW4dSvZ5XWnjyvsihT4Na6IFvJRgkIAa11TITrXgikI4IOVh16pRCqEaUITE8Na+iB16oEhBwT2QIUFdv3RRLeaiIwnWuKcKub59Elam5xZSaYNZ4Z4AkYjrctLHa9m9h94f9Q8d1pPuQd5Bg1T1kDgZO5eoaFRRpBoDWCGtADRwAEBaAV4M8vK7fQwxmM0saFdTKzNrtDmsJAc+cIJu6IkN4kSLC6vYVjpppxIgqvEBcmPHj9U7ZOQ6ut/h8Xnh6oLWhOypOUu8Mv7jaeQk8lUKI+13+ViB0+AdZPNaxO+08LnzN/IBAhYftGJ3NmT1+I9MKYDC2wwiRJiblwaCQLZkXM2knenAAyGuf63SbYzuG5m0EZtk4cQlrhLZt3YkXylTscZ8hsuqDHLAXVCPdhzi33lE1XFwxvwOBlxwy0CAADqZsQa7HBaXEDvA4O6XVCGsh2D4KZLQ0tENDScNkbVxFriylH2z7wVDTc0kvFNgpuD3tMyWyQ45bxds1QVQ0gOcHkgucHtt7xjHtNj3S5j5a6BaC0TI7XcjmSrsgZ7xwwu/2x/GOCiz3WENgNaQx0w8TnNmQAE+yWqsc2IDicXezJNKsyXsgD3nuw3D7uYBjumcbNpZXYyoxorM942YlppEgnI/BeAWH+GWy4mHQN3Zmz46ohvwODnksDS57CGh+A/DTLm4Ww1p/gkg3UHoGHPjrUKx+WrJA3WtXTEc1Gjtbv8Al+aBZPT9tdFJMfOPFPh45H06qhWSYAzJ8+C+V+0vav8ArNsJYZoUBgpnc68ueP53ix+5TavW+3/tD/p6PuaZIrV2kW+KnSMhzhwc67G+Lz9leH2TY/dsDbTvjjGQ8Ijou2GOnLky1FpEZ63pSUzmpZI6Ls8iFKE0I24IqtwQITkZ8EC1BX0n9EMOpVhCF1UUlnip1Vh16oEa1u/NBUR1QOuKchKQgR1uSiLgYUURiaFZ2UydupD7rHu64XD8ko1y0EeyXxt1L8THN/xqH6BMv838Vvj/ANR7VqtCrYraYXgj6Dh+2GwY6dN0AinVBMzGFwg/CQcw3Igrpdi7Ya1IOkDD3SQcRJaBJJdIaYgmcRvMrTt2x+9pvp/faQOTo7p6OwnouP7JbZie9pa1rc6TREtDSQQQB3Tlvnuk75XbXlx2fDn1l+XpqLAMhfiZ+Z7xHIWutFNmc5cBYdR+ZKrw9NefyTCqGjXoAvO6r+EWGrTu6J2kDWp6rG7aMWU+J+iuYFnZpc6vYb/kEzHcb/XkqcMeashUZds2TA0kNqVA04xhe3G4gBh7zmgse4OPeBnu2cywXNa5jXNthbTxU2HHQwtBDi6thploMip8JbIBMMBeV6EOV7OP78DddZkxcXKZsRqWwuGIAPc9gENLRjpkse0YnQMXuhuDXC1+p2Y0U24APQAEgQLCzWgQA0WaLDeriJGtcEjm3B1rIpbTUbAyR08FG5eOvHgrKb56if29Ur2561+q0Ha2yxdq9r09kovq1bgCGtGb3mzabZyJg+ADjuK1u2llOm6pVcGMYMT3OyDRvO83iwkkkACSvkvtB22/tHaJgso05DG72NJu53/NfF+AAFw0k7xx37ZtZ2bQ/aKz9prGXuM8pFgG8GMAwtHLjM6CQdBM1sQAMIAgAWgCwQOoXaPJnl5XaJSFCN6fXNVgsaySGUT5efjZJi1KoOtb0u7f8tfsmjUIFiBSoOd+qhPghKASl6JpQdrXkqFKXzTHXrZK6ECqKHL8lEVja7XVUOrYNo2epuFQA+Etn0LlYBxWftWnNI8QQfmPqkiY3VfQ22kcFYxYNg233lNlT77Q7qRfyM+S1tevnW69PpxqavKdo1v9N2g1xLiC6WgXDadXF70kTkHGpe8Q3KxXpb+C877b7F/CZUbYsdhJgGGvyN84c2P6114cv7av19OfJPW3rpN0DzzWDsDbPebPSdixWwuMgy5ndJsSLwDY/azXRJXHLHV06S7h6ata6Fna5X0xKkKuJTsVLVcAqHKtolVgJmNutRGxh563a8U7WDFG5w8t6pa5XtbI10W2SioWjmwwfotArjC5znBrWgucSQA1oEkknIAXnx4LBt+0Npg1KjgymWnG9xgNI3k7+9FszMC6+Ze0ftU/ayKNIObQBs02dVIuHVODQbhm7MyYjWM/Qv8Aaz2qft1QUqMig0y0G3vCP/VqTkB9lpyz+IwKdm2YMbhbcbzvJ3k8PoBCr2PZhTEZuPxHjyH4dHO1rXcJ+fHovRJp5eTPfqdGHkgTKmuSJVcQBvkiXckYPTQSkoEcNehUhElQnX10VQCNeSWNeKmetyXDr6II4IQoVFQEI3yjKWUUH6/VJr87py7XqldrWskQhd46lRBwjkoom2NR7JBbuIjzESo0qKjo+x20k0jTOdJxHR0uHri8l6qjC8L2LX93tmGe7XEf1Zj1BH9S9nScvFzY6z38+30OLLeLeFTt+x++pVKWWNpaOTvsno7CeisY6ycLn17jbznsK5wpOa5rWAuxMbEEwA2qbkkwTTBcTmfL04K4+wdhCntdavaHtGAfdL3YqvSRI/6h4LsgLfNlMstxnCWTRg261Uws7VdTK5yN1YrAqyU7SiLmK0NuqqYWgfNbkRA1Vdo9t0tmp+8rOhtw0C7qh4MFsR43gZkjNcX2j9sKWyyxsVa4+xPdYf8AmuGR/AO9xw5r53tG1Vtrql9R2J2RcfhaNzWtFmgZho8cySumOCfe9N3b3tFV26qJGFgMspAy1m7G82xP/FAiYaBN22bZm02wLuOZjPkOWdkdnoNpiG78ycyRxOs/NwJ/Zd5NPLycnl6nRpUnkeSjrITfxWnESlAvr080zHckxdr90Ac62vmlLo1qFHAHWf6ZoAZZ/RUHWXolxX1rXJRzuKH6oGCBS476+iIcioXc9W+qVAhAuM61+yqIQldbMayRnXRK9/7IJ7z6pC7XqiUh6IAWopTGum5RRGUHWuqkqYUATryVGbtAHCHtMOpuxA8MvkQD0K9tsG2CrTZUbk8T4HJw6GQvKRu3enD9Fd7Ndoe5qGg89x5mmTucbQf5rDxHNcuXDyx+8ejgz1dPbUirg5ZaT1pYvE9i5jVY0JKRTuKukSVbSdr0WclaKQUir2hWMCzbRtLabPeVHNYwWxPMDwk5nkLry/a3/EENluysxHL3lQEN/opfE7xdh/lK6Y429Mbev2rb6dFnvKr202fedvOcNAlz3cmgleG9oP8AiDUqSzZpo097yYqvHiP9oHg0l34hkvO1qlXaX46j3PdljebAcGxZo/C0ALbs2wtZfN3E/Tgu+OEjnlnJ3+mTY+zTYvlo4Czj+Xz8M11GiBAEAZAW9Pqg0a11R16LrJp5ss7l2YOjz8UwOvJINeeXqmF92ijI6+as3RrkqgNfPXJFz9eiImLXiiLpJUD7+Prr6IHcON9eqVzsp1riiXTr89eircd0i+jkqCXcPVTHr0Rzvbx8kCNc9WQKamj5a/VEP663+iQ/NMCI1rigJKSo4C5sLol2vTXgkqE2jjeeCoLXbwbckpjW9R3jbdrgg4/NQBrr+v6oE88ta/dTX6W6oTy3KgePyUSE63eaiQ0zzHDV9+am9AhPOv3RBIVe1bIKgg5zY8P0yVgPBFpQauzPal1GGbUCRkKrbyPxD7Xj8XEFeq2LtKlUH8Oox/IOE/2mHDqF4wHy38FRU7PY77MeER/abLllxY3307489nb6ZTou4HyKNWs1gJqPZTHF72s/7iF8uPZI3R1Z+ToUp9kN4geDAPWTxWP4Z8t/zx7bafa/ZmZVDUPCk0u/yOFn+S4+2f8AECqbUKbaU5Of/Ef0bGAeTlyGdns34neJt/jCvpUg34QBPC3rmtzixxZvPtlqtrVn46rnOdHxVCSY4AZtHIADJaaOwNbn3jziP7fzlXApsR4renO8mVWH587Z69FMvNK3Xn+iIMqsHc5Rp8Pz19VGs8dXlWFojmoFDeP58k58B5JAddEcU61dAA/jyUDwgeqD265qiSNWTg66ft5qtrTH0TjQ4+WaimOfEJD0T61r5JN2tb1UECN0alK469dfoiD4qEoK5gXTA61uSnXqgRdA2IatrIoOKhNtfRVk89fmqI5w15INy5aujOvVJi8teSIhCVx1ooOeAJJgDjYJXORdAX9FEvgopoVAqYvmPVRRaSrGZSmdIjmiosgA66qzNRREF1lGunWSiiqlLta6Jgdef5KKKUhymaPnCiiUWtZN+CdzQOdlFEqo1/qklFRKqDIayQGvkiopUM066T9UzRKCiqUYUD7IKIpnGBOs0HEnXT6qKIqqc+WvqlL4cgoiCT8iUXZTx/VRRQK5+fJBrDeTIm1hYcOaii1QA20qstuFFFBWT4c0MXz+oCiiIBbKiiiD/9k="/>
          <p:cNvSpPr>
            <a:spLocks noChangeAspect="1" noChangeArrowheads="1"/>
          </p:cNvSpPr>
          <p:nvPr/>
        </p:nvSpPr>
        <p:spPr bwMode="auto">
          <a:xfrm>
            <a:off x="63500" y="-833438"/>
            <a:ext cx="2657475" cy="17240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7176" name="Picture 8" descr="http://t0.gstatic.com/images?q=tbn:ANd9GcRqRAsCr4kMQrYb_1NUQ4Vy2s7Vqvvs3r4wbS0K6sD0c2-Oj-j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971800"/>
            <a:ext cx="3869094" cy="2809876"/>
          </a:xfrm>
          <a:prstGeom prst="rect">
            <a:avLst/>
          </a:prstGeom>
          <a:noFill/>
        </p:spPr>
      </p:pic>
    </p:spTree>
  </p:cSld>
  <p:clrMapOvr>
    <a:masterClrMapping/>
  </p:clrMapOvr>
  <p:transition advTm="5000">
    <p:wheel spokes="1"/>
    <p:sndAc>
      <p:stSnd>
        <p:snd r:embed="rId2" name="wind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LEONARDO DA VINCI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1"/>
            <a:ext cx="5562600" cy="28956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Ur. Się we Włoszech. Był malarzem, architekt, filozof, muzyk, pisarz, odkrywca, matematyk mechanik, anatom, wynalazca, geolog.</a:t>
            </a:r>
          </a:p>
          <a:p>
            <a:pPr>
              <a:buNone/>
            </a:pPr>
            <a:endParaRPr lang="pl-PL" dirty="0"/>
          </a:p>
        </p:txBody>
      </p:sp>
      <p:pic>
        <p:nvPicPr>
          <p:cNvPr id="6146" name="Picture 2" descr="http://t3.gstatic.com/images?q=tbn:ANd9GcRiwHXzTzDidVedaNpdLDAuRpn85asjAiKTyWDABjGF6g9-u9Ck-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1295400"/>
            <a:ext cx="2769704" cy="4343400"/>
          </a:xfrm>
          <a:prstGeom prst="rect">
            <a:avLst/>
          </a:prstGeom>
          <a:noFill/>
        </p:spPr>
      </p:pic>
      <p:sp>
        <p:nvSpPr>
          <p:cNvPr id="6148" name="AutoShape 4" descr="data:image/jpg;base64,/9j/4AAQSkZJRgABAQAAAQABAAD/2wBDAAkGBwgHBgkIBwgKCgkLDRYPDQwMDRsUFRAWIB0iIiAdHx8kKDQsJCYxJx8fLT0tMTU3Ojo6Iys/RD84QzQ5Ojf/2wBDAQoKCg0MDRoPDxo3JR8lNzc3Nzc3Nzc3Nzc3Nzc3Nzc3Nzc3Nzc3Nzc3Nzc3Nzc3Nzc3Nzc3Nzc3Nzc3Nzc3Nzf/wAARCAD8AMgDASIAAhEBAxEB/8QAGwAAAgMBAQEAAAAAAAAAAAAAAwQCBQYAAQf/xAA3EAACAQMDAgQFAwQCAgIDAAABAhEAAyEEEjFBUQUTImEGMnGR8IGhsRQjwdFC4RUkB/ElUpL/xAAXAQEBAQEAAAAAAAAAAAAAAAABAAID/8QAHBEBAQEAAwEBAQAAAAAAAAAAAAERAiExQRJh/9oADAMBAAIRAxEAPwDCi47glpJIiRijC6fJjcAA2M123JUrntQyggK0wTJIFZZTsXGW2S1yAeI+tNWXO4wwjiaURFZ7akGDzHtTpCk8ZA4oSPmOXGARnpjrXpLbyCJtgTPbivbdsEyONuT1rrlshjEkxnGOtSERsNg54NelpQGIAFStf8QzCSQD7UQW9qkBRnn2iogh4SYO4RmexNdbuvHlgCXMnHb/AOzRQhK7FgAfsK9S1sYlQQcH/NCB3wfSZP7iuumJAGO/WmLdlluyVMbc4qDrtO89sTSibXFVAMyelEa8QkAwIgg81NES4R5jQ0461K7ZgsTtj9+pqCFq6Y2xKTkk8/kUwt2VCP8ASPb3oKJCxnIGanbtMwgcE8/r/qgjB/KDSOWzUk1DFZ2gkcVJbJPpbMGueybZxwMTQnodwZVp9ulGbUtcKrwAOeZpNbTHLxBzxRVU7NoyY5JqTjeYNtErB5oi3mYEkCAc4pYorXQGJxxB65o1y81u15axETHWpIW7hZn6uBzH61FdSGLKYR1wQOtLBgGIYEAtye1Qx5rMTmcnuPw04lha17tgggBfm5iupHzbYbBKr2BiuqxEQCQSvUVJVjJ5+lFt2TuPtxRUsMYGfpFa0FbCEAbpAGTTSoQ20QMQPaprY/ueoT/mmV0jlQRIMZo0loKMQonGRzmu8tjJn5ec98UdtOykkEwKJbsM0TzUi5tMFBAk9pry9qbWltnz2gkYjmjeIXl8N03m3ACXMIp5J9vtWR1eou6i6XuEz0HQe1Umrxbv8RBQFsWcddzc0vd+I75ELZRYwDmqxFdyZAmvGszuYjjp3rf5jO043xB4gVKrcABx8tI39fqrrHzLztnvULqmYjg81Fl9UzPenItr3+ouqBFxue9TOs1A4vOPbdQGUBR24qSISc8npSFjovFtVaYA3d69myJrS+Fa6zrjsWLd0jCE8/SshatCAZ60wm60we2xBGZHSsWStStybOYMgTxUbikqUXIAx7VXeE+Mi6RY1phzjzCeemauTp2NsMT6TmZrn4SBkQPcEDt+RRAwAkyIHWvTaO4gkGK5bbmZAiORUkfLDtAGSenWouttbh5xAoy23JySO2OteNbnLDM4kVJWX9pufLHsK9JQSzz2GOaYa0dy4ET0qL2eV2yRWkTeOigGuo5tQZPTjpXVIytvaJjB5FSthSpEifw1BQWOTAiR2oltSWJbrQjFlVNwA9IxTZCjdG0DmKrwSlz5jPvTO7aJyR2oKborNtA6zRVtBCbjNtC9+lBRlB37o2iST7Vl/F/GruqvNbQlbAMAD/l7mmTVoXj+sOv1hYTsT0oJ6VV7IbH1NTPJJGYrwTnJrpPGRlt4iM/Wo3AeJ4/ap2wGAIb6118AwpEcZ71AuQoLSP0mhNb6g55M1NiFJ6z0moM88QopQYWUCbcz/ijAAwFWO+KCQ0LkEEyfajKJggT7mpQe2ikA8CKls9XcH+KircCCMzjtTCKrITMkcVkoBPUPYZH71ovh3XFLq6a6SbTYznaTVC6wSN0d80z4YxF+1tMncIopjc3NMiyykFSc0uNOAwjKj3p1yIEH6igk+kwcx1rm0CE2vjqZntXXrSYjE5+tTBBAMxn9DUWPJ5moFX0xJ5kcVG1abkEEk5nkUUOYIM/6qAbY89+lKKam1Nz0EAGupgsuBE9cV1QJq4VoMETmpKxAYCfrSltyQAcf4/Jo+6OT06UoyfmDQOO1SLjZBOeDJihW5b0k4HWvXX0SP5/O9CJ+M6vytC4QQX9POY/IrJi7LNBj2q9+I2Hl2VGOtZkSWnrGMV04zoUyLi7STzxU7DBzI+WlV3NAJ5ozt5ZXaIgfetA0zeohR0x/NAu3DJmTihhyohuIxXltizhQTxmrFr0+q3xmcxREtAqB6f06Vc+BfD+r8UvhLFptpIloreeH/wDx5pbKA6u8SZyqD/NZvKQzja+YJpwWUwzQY4oxtMpgWfvX1G98IeF2iApvYyYM1QeJeB2rDTp/7luJ94rP605jHm2Qkm1Ee5qIZE6welaO1ovMBCpOMUnr/DU2CV2MKdGKcsDiZEScVbfDCLd16ljlQSJHWqi9b8m4yZkGDNS0V65ZuhrTEMpkf7qvcUfRrmSeoPbpUbiAYP2NB8I1n9fpvMZQrqSrDoT3FHfexA5jmubYLqwjAxXXJ2k5wMRRWAwFiTke1QuQpMfbtUiuBiRQbgJDSMRANEuyB6ZBzQCJtHJk8UsoMxDLABMicc11Cuzv3E11SKq4Ycf9fk0ZY28TAn8+1JIw3xBmaOlwqIECen5+taRu27TO0RPSpkmPUOvE0st8RA57dvya9dwIAOD+f4oQPi+j/qtOAnzpMe+YrLajR3rDAvacDvGJrWm7LbScV5fYLZdyfSMxE1qXAxTvtIAEd6mDuaDHtJqOqG68WIAJM1FZBMDFbAzsQu0COhMVdfC3hFzxTXJbCny5lyeAKqdPp2usFz096+qfAGkTT6UmBuOKzyuQybWq8N02m8L0a27ahQBzGTUdRq9Xdk6VQiD/AJOKPcYgE7d36VQeM6jxSHOmshtoJUMfT9up+uK4+ut6VXifxJ4r4dqiLgt3rJMEBBkfpRvBL/8A5PVb1sMthkMrtxNVd83r/he7xi8o1ZuEC3sA9P6ZFa74V0f9J4Vp5XbvXdk9803JGZ3WO1mv/wDE6gpZt7rpXg8L2NKam/qNVZZ7wVscgRHNWfxt4df0XjJ1VhkCaiCHYDEcjPtVbrL86aLbC4dgBYDr1GOaZ4KpNbZIYsAWnsJNP+E/D9y+vm6hvJSZUEZ/6q28AtLcdg4UGJE9OavNu1do+5pvISFtLpE0lkW7CnaP596OiAuFGKlugiR9hXMRuWGIPQVloG5bK3BkT0zQ7gkngTxTVyI3TB+lLMwBzxM8VIndWIjNAZfTHIjE0zczIEAxE0qWAEz96WQLymVAkCZNdUXZt5kA+/WuqSmYwoJGSOTUvMmIJmovLEjgVD5cg5FbRlSAZ9+9TL9ZJx1pZGIPqP7VIkgzMZowCNdA45Peg66/5ekbqTgSfb/uoOzZnMft+TQr8XEKPxOPalKG403e47dqPYm6+1R1pn/xhJ3Ak/6pvT6XyvSFMkzxWrRgnh1kopJzFfQ/hC8LYIJIUscVi7GnK27YkS7SZHAn/qtV8MK21SciZx0rny7bje22UjvNQ1FpLgIxB5qruah9Pk8fxTGj1DakjaZXqYrm2Sf4a0l695t7KzO0YmrZEAhFwqiAo4Fdq9R5abBlzgACk3ueIaXSqbFqzcus0ubhICj9Kl4D8aaL+t8AcgS9r1KQK+eadAukkHgc1vb/AMWafT6O4mqtBdUFzbAlT7isJYu271u9EAGSF7CtcWeTzwdzadJJ9ietakEyCT9Kx2ju7bg7AzWvtNNpZPIBI7U0RJVgy2W7dq8uCHgxzUmMv6CDPUioXDBBOT7UFG4Zz2pW7Bc9MRRnJyffqaWuGRu59jUAWcKTJNKOOh5o92CT7YHvST+pvYSTTAiSREGZOZrq8K5JjMf4rqUr3QBDPPBiljkEgx3P59aPcc8CJnFDOTAE94rQQDZmcCiBgVkcc1FgQcCRXqrCjHWpIuwPEc9+k11i0924FQST0rggZoUA8Gtd8PeDJbtf1F8ZPI9qLcXqlfQtYtrbEbiMkmoWtMzLuYfOYB9pk1or+n8/VMiZAg3COI7UK6llLb3nUJbUQlGnFLduDzAuw5ECOgrUeAP5O1M/T7Vh9Pfa94sqmSByB0zW08ODIitPUGqmNFq3tvZJPK5z2rtDqBshTDHrVa9xisDqK9tXdm1Zg1jGlrrfErGhRbt2C7GAT3qsb4o09xQXICH3k/aqjXs3iHiWl0rEgMY/zWtbRWLNlVs2bakKBhR2q8TKeN6rwq5aRVub3eXLxxPQ9qz3kLsa5p2lc8U98VWNSLzohAtzOOtVHht0WZB4bkHoa1J0zUVbYxXM9TWu8PYvpkIMnr96zV+1nzFXBNWfgmqJHks0HpVVFwxKzEcRUGcwIg14xJIE9JrxgcbSKCG7kiB1GRQgS7QeB0o+2DAMTQGgGetQAvDAOCO1JMBPamrk/TpSjSDPNIeQuefauqJDjvM11KIbQIEHj968gE4x71xILnkD614WgY4IzWgi4hsyZNTG3oD9a8dzmR7Sa9V1AIPEf4qRjQIr6q3uGJGa29zUJZ0YKwVCTzH0rC6S8POgHER9OKuvEdUw8OuEGIX/AHWbGouPDSp8PUn57x3MZ56/xWf+KdUg/sq/ptqSR3MxVp4VqQ3h2nMyVG36cVk/iV9168QZYkZok7V8C+HLRual7h5kZrdaYHaBkKOv571jPhRtzkjPq69a32jUXdLIMncfvFPL1R67qAqT0xNV2svJYPmOTzJHWe1MXhF1lLDiPqI/7qo+JLhV1URBEVmFPwR31fj1l1OLZn2Ar6GVlAJisP8AClmLQvJ8xI/mtiLpgfvRyPFWeMeH27gJZRkVjPFNClhiyD9q3escP6T2iqDxjTjy2lYiqUWM5ZvKF2MpjoahJsXluKSM815qbe1oUwB0rxvValoLDpzW2Wp01+3qNMt1VBJ5j96IFRiQFxVD4BqP7x0/R+BV9G1jzII4rNaRuBdwO0YOZxSb7CSY6045hDmlLxyAevNSBuhJzgxSDqCxnM4qw1AUEkSBGPpSFw5PuZBFMDgoK5POZNdXtx4wOh4/auqCiLbegrzJzI5qe3MiCT0FBedvP5FbAuxnYKM+1eXhsuC2Mx70XTssCMEgR9am+mF/+5JUjmTUg9MrecoTqac8VuEaBxzMLPfj/VeKLNiwXkBupJk1Xa3UnVOLaSAG9AnrQV94A/8A+LAIEg9eetUviyh7jbskkzirjShNPpCCSFiB9eP91n7uoOq1L7SCgwD3zVPdVQ8EvHTar5oVj9819F8F1ahzaYgJcypPQ18xvoVuAqfce1abwfVve0qOnzj9iKuU3tStTrybYK4g4P06VQ+KHzLXq+ZR3q21bedpnZpDbcfac1nvELhXTbpMkT+fasw1d/Dl421FvvWoW6dkzJPIrD+AOXv2UkhiZitRfv8AkWrbNgM2ZFFnZlOOw8wT9T9arvEH3q2Of2r21fa4hfEv+fn0pPW3wlxgWwuPqaDao9ZZAuEA8d6WWVIEiDzRmfzrjvOImlWZvMXE1tgbTv5N9GX5lb/QrW2SLyB0WQRxPFY26WW6CDjmnrPil3QX1VPXacZU8UWGNHfAKgQMD71X31l8mM0S34jY1SBrTQY9SnkUC68kgHEdqCFquQoOIpe4vokfMak3f2+1QJLQvIPP5+tLJa43y7omuqN2TdKgZECupSnuXRbUnM0t5xYsSTM8R+tCZyxM8npXun9N0er610xka27jAkr2ptNUwG35jPUR+cVFNOGO62wjsaje8uyss6lieAKC64buo9KgbifoKY02iTTqb19xI4/P0omkS2lkAyWc8j7moeOP/atoDE80fxE9X4g+oJtISq9SO1A02FMAZxQVUo1wAk7lxR9KjG2ARwTgVrAhr2/tq4x+tNfD2pKPctzHpkwPag6lC1sqGkGpeAWWe7eJnCgUfD9a06v/ANRvM+UKc8ZiqLxB/wC1bBgwBVl4haYKlkcXHg/Sqvxuw9pFZROcZrMNNeFXvJ1VghomBM1oPFdR5mg/tn1J6o/c/wA1kdMlx7Vtg3yniKuGuXrlnzFPqGGHeizsxd6HXWxoUYsPlMR3n/7qk8T1oeUVgCaqLt6/pUNtW9BMg+/YVLTW31N8TMcn6VSDVhpwyWscN/FAkNdD8Bc/zRNS7L/bXg80AAuwQAST3qQoPJZfpivNaAdOrsfUIOPejXFAQARgcz+d6DrMaZh7VJXLfa2/mW3KsP2qy0XjO8quo/8A7XrVMxLYMD61ANk/StYNam/qN1uLZkHEj896XDeoZM8VR6fU3bA9Bx1U8U/Z1S3geA3VTRmHTTvDEyQe011LBgw2kcnaZFdUlMykjfE15B8yY46GikgW2I7cfn0oe4Hpnqa2yetkvb3CBgk80N7IJmQI60LTX9hKyc8e9F1DHcIU++aEcRwLVpsHac5ouuW1fsi2SA4+U9+1U4uOhJOVPSaml04IJIng1YUL1tlG1/SwOGjFG097y3JYAd+ue9etcDKRjmKHcsC4hIAU9YqSzW0hJCgMCMVPwHZY17WnUBbgiZxVNY1N/TvtcSB0NWDk3LK3bZAdcgxmixNJ43b/APWs3bfzKQfoaX11m1rdGCIAOZng1W6XxhryNa1Ebj0j968XVvpSFyUb+azhF0IFtlW7ABMN0H1q/wD6AeSSo6T+kRWcu3dx8y38w9pBFXXgXi4uWHs3gdyD0fTqKqYp/ENMouMIO3EHtRPBLIU3TdnEDJo3jl1Bf3LncPsetK6PUE2m4HU45p+AQL5l9mIiTgTREsBNzcnoaTtX9rwemM0xd1IhZBA+sTUhG9WBgTzS+tKiwFbnsaHc1aKmCTH80rcv+Y/ODzVIit5SSYFLrumDGKc1QUKMGY+9JgifVW2XF+kAnqKi91rd0OmDyAag7BW4gz96DcPQn96k0Hh15dShJjcB6lrqodPqms6gMhgjrzXVm8TKds5MEYjml7h2rHYwfepC4wuT1BxFC1avDQTE1oJ23BkkZ5mKsNMVvoQSJGao1ukAL0+tM2b7WSptk98GqxLL+n9LKwzUben2k57delFsagXUkc9aCzsrdhwKCJ5SnAkZ5oioF6UAXCRE5GJo9oG4QrNOAfpQgNaZRXHK9+or1Lnl37QB9F0CekGu1xUFLYyXMD6UBWNzVIAQAhz7ZpgG16RcFxC31HNWFq2b+mJP0z+1KM3m4nIyBUbWqa2rpOGwIqL3S3ijPbJ+hrtNeKasMGYDdnPQ9K8FkLbDTDNkT0rtLam65gkDP68UI7rnNwAOWJ6fYUvo3IuhAx9akV7dZC8KTBwBPP5FV9/Uf02pthSN6c1I/dneGckHr7Gprc822bbvDAYr29ctageZbeA389qqrzuh3iRJjjrUjV4MX27gZzNFt21Vi7k470iLl1QN56YM/pTReTLZM8dKgjq2Vz7Ui3qIhopnVXMqCOeIpV9qtwQa1EldUhpHUCBS17cAT1Jkg03qG3BWx3pJwzgsAD05piCUGZBOTxNdXoVp2rxOK6oH3hQNpnbmvQfNtsRkgd69vIQ0k+nt3oNm6Vcr/wASMTQSTqTcYzgda9sszGCcmp6y2VcgM2enagKTEKYIPNaB/SX2tMdxMTBqzhLyqyEAHr71QLcIcQcVZaHVbH2tO0/tis2GGCtxHk8HHHFEtN5e1ycf8qM8XE3ISIaaC7IEhlMYM0EPWsBcS4ACNkD61HSWvQWPUSfz9a9cgHanq6CmtGyWlGOO3GJqCARlY4n/ABS9xCvq4PM0++3dKmGHMcGvW06us8hjn3o0kPMO0As2cwKKupYiIgdYoWsVLDbmLR0ilhrBJFpQepPWlGL19bB33CAY9I/SqoG5qNRHLM3SmbjJesNaa0TqN+LhPSDj9qZtaMaTTlyTvIk+4p8Ad602nQKstnv7f90Ma5iSIBbtNE1FybXo9P1FJPa8v1gz3iqIU6x3uSV9IHNM2bjOo6Y7UrpQXVgwOYAHtVjZsBSCPlGSO1VURuEI+RIiM9M0tfJbEcmc0xqAC3PsfagXuw//AF6iiJ5qd2xY4FDEtJBBE8CmroHkw0kwDNDRCFhh+tOovbUlSygHrXU55SmDiSfz/FdVqTviR2jOaQdmViRBp+64PpExSF8wYjjrTA8unzrZcD1Dk+0Ukx2g5p3S3SrMoHIxSV4bbpE4maYKiBJ96YXqJI96XXBqXmQSOnSnEufDtbtAtkznAp7UQ0KRmOO3FZq3e2mREzNX+k1S6m1n55gzWOUalLsVS4mZAPTimA/qOIgSPeh3LQS0zPEjH1oNm6EUzjOJM1JYWn3EqeZkGj2d3mNu4jHaarrN4sxkSJwRVjZcFiJJHEVmkLxLT+bbdZEngVngmx25BPArVlluESAIPfmqHW6cDVNaSTJx3injVU/DLDOxutkdPrTWp9OWyBRbCm2mwL8tCurCtuPMn6Vb2ilxd1slpljQFtOCwaCZH80feRbYmCDgCaXRmuFGJIMwaQd09hVuLcJjEQKd3ErJAUAc96U06DbtMkzzUtRd229i8nj70EO4N0kmR1oLRKyM9a5LwCwQJ6e9RVzcaBHINKNaqPKAjAAk1G0TtBPEczTN9VbTsCJMYz1pUSlokjAFCFsiWdcSvBrqho3LO8kmPauqQBeFLSG9qSugzk9aMzDiD9qDcUHaFEzW4yDuKuuRAqWr9QDjkjNQM57+9T+e2VHWkF5I61CTmphSOR+lRINIR3mAOgprQ32tvE80oQRx+1SXcGBAqs1Rc37xvIQT96RvPcYCOlF3BgsdesUK8x2xgDuKzGqmuoZUG0wetN6TVsATuMmqoyJOY5o1hyhBiqxSr9dTIBmJ5NLXbm7WBwRDLn2oFm+NwgwDyDxULt8G4SOBWMJ06naIHfnvQL+raAoAzS/nFmIaag7yIA/U04te3rkgBcA11i6QRAH0oDT096nZ+YGMUhZJfIQgDpI9qXe6bslsChvcbYZ+/tQ7TkBQJgVYdF3wzRIAxHapWrh8xcdcGomC3HPWi6ceqRGKkPqbxFo7TgnmOc0uLreVJAIA+9SvkhW+8UBj/aU7Yn9qpEJpXcK0EA9cV1DsuAqjHGfeuoqjmgEkr1ioYAHtmmbqKEDdSc/ahOgg1pkqQIPvXA9Bijm2oYj9KiqKYx1pQNwT6o5oUdBVi9pRb460ttEcVRFyoKwcV4BimSgHSuVRI96g60dyCYBHFDuzAmKYtqAQO/8AuvbiLH61EkDI9QoiAAcURragV7tGyaqHtnnJM96543kjH0qURtI5IrioE0NfEElie3FEZRIBBxzUrWc0VlG0/rUijryBPFStjpn6d6ncUftNTtgbUPXipI3RCncB0ihKpMwOOabuAeW2OKXAAI9zUnb+3TrTGjYMSCv/ABiglQFMUXRD1kyeKLEnrASkYgnFAclbYUAzGftR9cANojAE1C5aUBSJqQFswkD966vSALIbrMV1Rf/Z"/>
          <p:cNvSpPr>
            <a:spLocks noChangeAspect="1" noChangeArrowheads="1"/>
          </p:cNvSpPr>
          <p:nvPr/>
        </p:nvSpPr>
        <p:spPr bwMode="auto">
          <a:xfrm>
            <a:off x="63500" y="-1160463"/>
            <a:ext cx="1905000" cy="24003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6150" name="AutoShape 6" descr="data:image/jpg;base64,/9j/4AAQSkZJRgABAQAAAQABAAD/2wBDAAkGBwgHBgkIBwgKCgkLDRYPDQwMDRsUFRAWIB0iIiAdHx8kKDQsJCYxJx8fLT0tMTU3Ojo6Iys/RD84QzQ5Ojf/2wBDAQoKCg0MDRoPDxo3JR8lNzc3Nzc3Nzc3Nzc3Nzc3Nzc3Nzc3Nzc3Nzc3Nzc3Nzc3Nzc3Nzc3Nzc3Nzc3Nzc3Nzf/wAARCAD8AMgDASIAAhEBAxEB/8QAGwAAAgMBAQEAAAAAAAAAAAAAAwQCBQYAAQf/xAA3EAACAQMDAgQFAwQCAgIDAAABAhEAAyEEEjFBUQUTImEGMnGR8IGhsRQjwdFC4RUkB/ElUpL/xAAXAQEBAQEAAAAAAAAAAAAAAAABAAID/8QAHBEBAQEAAwEBAQAAAAAAAAAAAAERAiExQRJh/9oADAMBAAIRAxEAPwDCi47glpJIiRijC6fJjcAA2M123JUrntQyggK0wTJIFZZTsXGW2S1yAeI+tNWXO4wwjiaURFZ7akGDzHtTpCk8ZA4oSPmOXGARnpjrXpLbyCJtgTPbivbdsEyONuT1rrlshjEkxnGOtSERsNg54NelpQGIAFStf8QzCSQD7UQW9qkBRnn2iogh4SYO4RmexNdbuvHlgCXMnHb/AOzRQhK7FgAfsK9S1sYlQQcH/NCB3wfSZP7iuumJAGO/WmLdlluyVMbc4qDrtO89sTSibXFVAMyelEa8QkAwIgg81NES4R5jQ0461K7ZgsTtj9+pqCFq6Y2xKTkk8/kUwt2VCP8ASPb3oKJCxnIGanbtMwgcE8/r/qgjB/KDSOWzUk1DFZ2gkcVJbJPpbMGueybZxwMTQnodwZVp9ulGbUtcKrwAOeZpNbTHLxBzxRVU7NoyY5JqTjeYNtErB5oi3mYEkCAc4pYorXQGJxxB65o1y81u15axETHWpIW7hZn6uBzH61FdSGLKYR1wQOtLBgGIYEAtye1Qx5rMTmcnuPw04lha17tgggBfm5iupHzbYbBKr2BiuqxEQCQSvUVJVjJ5+lFt2TuPtxRUsMYGfpFa0FbCEAbpAGTTSoQ20QMQPaprY/ueoT/mmV0jlQRIMZo0loKMQonGRzmu8tjJn5ec98UdtOykkEwKJbsM0TzUi5tMFBAk9pry9qbWltnz2gkYjmjeIXl8N03m3ACXMIp5J9vtWR1eou6i6XuEz0HQe1Umrxbv8RBQFsWcddzc0vd+I75ELZRYwDmqxFdyZAmvGszuYjjp3rf5jO043xB4gVKrcABx8tI39fqrrHzLztnvULqmYjg81Fl9UzPenItr3+ouqBFxue9TOs1A4vOPbdQGUBR24qSISc8npSFjovFtVaYA3d69myJrS+Fa6zrjsWLd0jCE8/SshatCAZ60wm60we2xBGZHSsWStStybOYMgTxUbikqUXIAx7VXeE+Mi6RY1phzjzCeemauTp2NsMT6TmZrn4SBkQPcEDt+RRAwAkyIHWvTaO4gkGK5bbmZAiORUkfLDtAGSenWouttbh5xAoy23JySO2OteNbnLDM4kVJWX9pufLHsK9JQSzz2GOaYa0dy4ET0qL2eV2yRWkTeOigGuo5tQZPTjpXVIytvaJjB5FSthSpEifw1BQWOTAiR2oltSWJbrQjFlVNwA9IxTZCjdG0DmKrwSlz5jPvTO7aJyR2oKborNtA6zRVtBCbjNtC9+lBRlB37o2iST7Vl/F/GruqvNbQlbAMAD/l7mmTVoXj+sOv1hYTsT0oJ6VV7IbH1NTPJJGYrwTnJrpPGRlt4iM/Wo3AeJ4/ap2wGAIb6118AwpEcZ71AuQoLSP0mhNb6g55M1NiFJ6z0moM88QopQYWUCbcz/ijAAwFWO+KCQ0LkEEyfajKJggT7mpQe2ikA8CKls9XcH+KircCCMzjtTCKrITMkcVkoBPUPYZH71ovh3XFLq6a6SbTYznaTVC6wSN0d80z4YxF+1tMncIopjc3NMiyykFSc0uNOAwjKj3p1yIEH6igk+kwcx1rm0CE2vjqZntXXrSYjE5+tTBBAMxn9DUWPJ5moFX0xJ5kcVG1abkEEk5nkUUOYIM/6qAbY89+lKKam1Nz0EAGupgsuBE9cV1QJq4VoMETmpKxAYCfrSltyQAcf4/Jo+6OT06UoyfmDQOO1SLjZBOeDJihW5b0k4HWvXX0SP5/O9CJ+M6vytC4QQX9POY/IrJi7LNBj2q9+I2Hl2VGOtZkSWnrGMV04zoUyLi7STzxU7DBzI+WlV3NAJ5ozt5ZXaIgfetA0zeohR0x/NAu3DJmTihhyohuIxXltizhQTxmrFr0+q3xmcxREtAqB6f06Vc+BfD+r8UvhLFptpIloreeH/wDx5pbKA6u8SZyqD/NZvKQzja+YJpwWUwzQY4oxtMpgWfvX1G98IeF2iApvYyYM1QeJeB2rDTp/7luJ94rP605jHm2Qkm1Ee5qIZE6welaO1ovMBCpOMUnr/DU2CV2MKdGKcsDiZEScVbfDCLd16ljlQSJHWqi9b8m4yZkGDNS0V65ZuhrTEMpkf7qvcUfRrmSeoPbpUbiAYP2NB8I1n9fpvMZQrqSrDoT3FHfexA5jmubYLqwjAxXXJ2k5wMRRWAwFiTke1QuQpMfbtUiuBiRQbgJDSMRANEuyB6ZBzQCJtHJk8UsoMxDLABMicc11Cuzv3E11SKq4Ycf9fk0ZY28TAn8+1JIw3xBmaOlwqIECen5+taRu27TO0RPSpkmPUOvE0st8RA57dvya9dwIAOD+f4oQPi+j/qtOAnzpMe+YrLajR3rDAvacDvGJrWm7LbScV5fYLZdyfSMxE1qXAxTvtIAEd6mDuaDHtJqOqG68WIAJM1FZBMDFbAzsQu0COhMVdfC3hFzxTXJbCny5lyeAKqdPp2usFz096+qfAGkTT6UmBuOKzyuQybWq8N02m8L0a27ahQBzGTUdRq9Xdk6VQiD/AJOKPcYgE7d36VQeM6jxSHOmshtoJUMfT9up+uK4+ut6VXifxJ4r4dqiLgt3rJMEBBkfpRvBL/8A5PVb1sMthkMrtxNVd83r/he7xi8o1ZuEC3sA9P6ZFa74V0f9J4Vp5XbvXdk9803JGZ3WO1mv/wDE6gpZt7rpXg8L2NKam/qNVZZ7wVscgRHNWfxt4df0XjJ1VhkCaiCHYDEcjPtVbrL86aLbC4dgBYDr1GOaZ4KpNbZIYsAWnsJNP+E/D9y+vm6hvJSZUEZ/6q28AtLcdg4UGJE9OavNu1do+5pvISFtLpE0lkW7CnaP596OiAuFGKlugiR9hXMRuWGIPQVloG5bK3BkT0zQ7gkngTxTVyI3TB+lLMwBzxM8VIndWIjNAZfTHIjE0zczIEAxE0qWAEz96WQLymVAkCZNdUXZt5kA+/WuqSmYwoJGSOTUvMmIJmovLEjgVD5cg5FbRlSAZ9+9TL9ZJx1pZGIPqP7VIkgzMZowCNdA45Peg66/5ekbqTgSfb/uoOzZnMft+TQr8XEKPxOPalKG403e47dqPYm6+1R1pn/xhJ3Ak/6pvT6XyvSFMkzxWrRgnh1kopJzFfQ/hC8LYIJIUscVi7GnK27YkS7SZHAn/qtV8MK21SciZx0rny7bje22UjvNQ1FpLgIxB5qruah9Pk8fxTGj1DakjaZXqYrm2Sf4a0l695t7KzO0YmrZEAhFwqiAo4Fdq9R5abBlzgACk3ueIaXSqbFqzcus0ubhICj9Kl4D8aaL+t8AcgS9r1KQK+eadAukkHgc1vb/AMWafT6O4mqtBdUFzbAlT7isJYu271u9EAGSF7CtcWeTzwdzadJJ9ietakEyCT9Kx2ju7bg7AzWvtNNpZPIBI7U0RJVgy2W7dq8uCHgxzUmMv6CDPUioXDBBOT7UFG4Zz2pW7Bc9MRRnJyffqaWuGRu59jUAWcKTJNKOOh5o92CT7YHvST+pvYSTTAiSREGZOZrq8K5JjMf4rqUr3QBDPPBiljkEgx3P59aPcc8CJnFDOTAE94rQQDZmcCiBgVkcc1FgQcCRXqrCjHWpIuwPEc9+k11i0924FQST0rggZoUA8Gtd8PeDJbtf1F8ZPI9qLcXqlfQtYtrbEbiMkmoWtMzLuYfOYB9pk1or+n8/VMiZAg3COI7UK6llLb3nUJbUQlGnFLduDzAuw5ECOgrUeAP5O1M/T7Vh9Pfa94sqmSByB0zW08ODIitPUGqmNFq3tvZJPK5z2rtDqBshTDHrVa9xisDqK9tXdm1Zg1jGlrrfErGhRbt2C7GAT3qsb4o09xQXICH3k/aqjXs3iHiWl0rEgMY/zWtbRWLNlVs2bakKBhR2q8TKeN6rwq5aRVub3eXLxxPQ9qz3kLsa5p2lc8U98VWNSLzohAtzOOtVHht0WZB4bkHoa1J0zUVbYxXM9TWu8PYvpkIMnr96zV+1nzFXBNWfgmqJHks0HpVVFwxKzEcRUGcwIg14xJIE9JrxgcbSKCG7kiB1GRQgS7QeB0o+2DAMTQGgGetQAvDAOCO1JMBPamrk/TpSjSDPNIeQuefauqJDjvM11KIbQIEHj968gE4x71xILnkD614WgY4IzWgi4hsyZNTG3oD9a8dzmR7Sa9V1AIPEf4qRjQIr6q3uGJGa29zUJZ0YKwVCTzH0rC6S8POgHER9OKuvEdUw8OuEGIX/AHWbGouPDSp8PUn57x3MZ56/xWf+KdUg/sq/ptqSR3MxVp4VqQ3h2nMyVG36cVk/iV9168QZYkZok7V8C+HLRual7h5kZrdaYHaBkKOv571jPhRtzkjPq69a32jUXdLIMncfvFPL1R67qAqT0xNV2svJYPmOTzJHWe1MXhF1lLDiPqI/7qo+JLhV1URBEVmFPwR31fj1l1OLZn2Ar6GVlAJisP8AClmLQvJ8xI/mtiLpgfvRyPFWeMeH27gJZRkVjPFNClhiyD9q3escP6T2iqDxjTjy2lYiqUWM5ZvKF2MpjoahJsXluKSM815qbe1oUwB0rxvValoLDpzW2Wp01+3qNMt1VBJ5j96IFRiQFxVD4BqP7x0/R+BV9G1jzII4rNaRuBdwO0YOZxSb7CSY6045hDmlLxyAevNSBuhJzgxSDqCxnM4qw1AUEkSBGPpSFw5PuZBFMDgoK5POZNdXtx4wOh4/auqCiLbegrzJzI5qe3MiCT0FBedvP5FbAuxnYKM+1eXhsuC2Mx70XTssCMEgR9am+mF/+5JUjmTUg9MrecoTqac8VuEaBxzMLPfj/VeKLNiwXkBupJk1Xa3UnVOLaSAG9AnrQV94A/8A+LAIEg9eetUviyh7jbskkzirjShNPpCCSFiB9eP91n7uoOq1L7SCgwD3zVPdVQ8EvHTar5oVj9819F8F1ahzaYgJcypPQ18xvoVuAqfce1abwfVve0qOnzj9iKuU3tStTrybYK4g4P06VQ+KHzLXq+ZR3q21bedpnZpDbcfac1nvELhXTbpMkT+fasw1d/Dl421FvvWoW6dkzJPIrD+AOXv2UkhiZitRfv8AkWrbNgM2ZFFnZlOOw8wT9T9arvEH3q2Of2r21fa4hfEv+fn0pPW3wlxgWwuPqaDao9ZZAuEA8d6WWVIEiDzRmfzrjvOImlWZvMXE1tgbTv5N9GX5lb/QrW2SLyB0WQRxPFY26WW6CDjmnrPil3QX1VPXacZU8UWGNHfAKgQMD71X31l8mM0S34jY1SBrTQY9SnkUC68kgHEdqCFquQoOIpe4vokfMak3f2+1QJLQvIPP5+tLJa43y7omuqN2TdKgZECupSnuXRbUnM0t5xYsSTM8R+tCZyxM8npXun9N0er610xka27jAkr2ptNUwG35jPUR+cVFNOGO62wjsaje8uyss6lieAKC64buo9KgbifoKY02iTTqb19xI4/P0omkS2lkAyWc8j7moeOP/atoDE80fxE9X4g+oJtISq9SO1A02FMAZxQVUo1wAk7lxR9KjG2ARwTgVrAhr2/tq4x+tNfD2pKPctzHpkwPag6lC1sqGkGpeAWWe7eJnCgUfD9a06v/ANRvM+UKc8ZiqLxB/wC1bBgwBVl4haYKlkcXHg/Sqvxuw9pFZROcZrMNNeFXvJ1VghomBM1oPFdR5mg/tn1J6o/c/wA1kdMlx7Vtg3yniKuGuXrlnzFPqGGHeizsxd6HXWxoUYsPlMR3n/7qk8T1oeUVgCaqLt6/pUNtW9BMg+/YVLTW31N8TMcn6VSDVhpwyWscN/FAkNdD8Bc/zRNS7L/bXg80AAuwQAST3qQoPJZfpivNaAdOrsfUIOPejXFAQARgcz+d6DrMaZh7VJXLfa2/mW3KsP2qy0XjO8quo/8A7XrVMxLYMD61ANk/StYNam/qN1uLZkHEj896XDeoZM8VR6fU3bA9Bx1U8U/Z1S3geA3VTRmHTTvDEyQe011LBgw2kcnaZFdUlMykjfE15B8yY46GikgW2I7cfn0oe4Hpnqa2yetkvb3CBgk80N7IJmQI60LTX9hKyc8e9F1DHcIU++aEcRwLVpsHac5ouuW1fsi2SA4+U9+1U4uOhJOVPSaml04IJIng1YUL1tlG1/SwOGjFG097y3JYAd+ue9etcDKRjmKHcsC4hIAU9YqSzW0hJCgMCMVPwHZY17WnUBbgiZxVNY1N/TvtcSB0NWDk3LK3bZAdcgxmixNJ43b/APWs3bfzKQfoaX11m1rdGCIAOZng1W6XxhryNa1Ebj0j968XVvpSFyUb+azhF0IFtlW7ABMN0H1q/wD6AeSSo6T+kRWcu3dx8y38w9pBFXXgXi4uWHs3gdyD0fTqKqYp/ENMouMIO3EHtRPBLIU3TdnEDJo3jl1Bf3LncPsetK6PUE2m4HU45p+AQL5l9mIiTgTREsBNzcnoaTtX9rwemM0xd1IhZBA+sTUhG9WBgTzS+tKiwFbnsaHc1aKmCTH80rcv+Y/ODzVIit5SSYFLrumDGKc1QUKMGY+9JgifVW2XF+kAnqKi91rd0OmDyAag7BW4gz96DcPQn96k0Hh15dShJjcB6lrqodPqms6gMhgjrzXVm8TKds5MEYjml7h2rHYwfepC4wuT1BxFC1avDQTE1oJ23BkkZ5mKsNMVvoQSJGao1ukAL0+tM2b7WSptk98GqxLL+n9LKwzUben2k57delFsagXUkc9aCzsrdhwKCJ5SnAkZ5oioF6UAXCRE5GJo9oG4QrNOAfpQgNaZRXHK9+or1Lnl37QB9F0CekGu1xUFLYyXMD6UBWNzVIAQAhz7ZpgG16RcFxC31HNWFq2b+mJP0z+1KM3m4nIyBUbWqa2rpOGwIqL3S3ijPbJ+hrtNeKasMGYDdnPQ9K8FkLbDTDNkT0rtLam65gkDP68UI7rnNwAOWJ6fYUvo3IuhAx9akV7dZC8KTBwBPP5FV9/Uf02pthSN6c1I/dneGckHr7Gprc822bbvDAYr29ctageZbeA389qqrzuh3iRJjjrUjV4MX27gZzNFt21Vi7k470iLl1QN56YM/pTReTLZM8dKgjq2Vz7Ui3qIhopnVXMqCOeIpV9qtwQa1EldUhpHUCBS17cAT1Jkg03qG3BWx3pJwzgsAD05piCUGZBOTxNdXoVp2rxOK6oH3hQNpnbmvQfNtsRkgd69vIQ0k+nt3oNm6Vcr/wASMTQSTqTcYzgda9sszGCcmp6y2VcgM2enagKTEKYIPNaB/SX2tMdxMTBqzhLyqyEAHr71QLcIcQcVZaHVbH2tO0/tis2GGCtxHk8HHHFEtN5e1ycf8qM8XE3ISIaaC7IEhlMYM0EPWsBcS4ACNkD61HSWvQWPUSfz9a9cgHanq6CmtGyWlGOO3GJqCARlY4n/ABS9xCvq4PM0++3dKmGHMcGvW06us8hjn3o0kPMO0As2cwKKupYiIgdYoWsVLDbmLR0ilhrBJFpQepPWlGL19bB33CAY9I/SqoG5qNRHLM3SmbjJesNaa0TqN+LhPSDj9qZtaMaTTlyTvIk+4p8Ad602nQKstnv7f90Ma5iSIBbtNE1FybXo9P1FJPa8v1gz3iqIU6x3uSV9IHNM2bjOo6Y7UrpQXVgwOYAHtVjZsBSCPlGSO1VURuEI+RIiM9M0tfJbEcmc0xqAC3PsfagXuw//AF6iiJ5qd2xY4FDEtJBBE8CmroHkw0kwDNDRCFhh+tOovbUlSygHrXU55SmDiSfz/FdVqTviR2jOaQdmViRBp+64PpExSF8wYjjrTA8unzrZcD1Dk+0Ukx2g5p3S3SrMoHIxSV4bbpE4maYKiBJ96YXqJI96XXBqXmQSOnSnEufDtbtAtkznAp7UQ0KRmOO3FZq3e2mREzNX+k1S6m1n55gzWOUalLsVS4mZAPTimA/qOIgSPeh3LQS0zPEjH1oNm6EUzjOJM1JYWn3EqeZkGj2d3mNu4jHaarrN4sxkSJwRVjZcFiJJHEVmkLxLT+bbdZEngVngmx25BPArVlluESAIPfmqHW6cDVNaSTJx3injVU/DLDOxutkdPrTWp9OWyBRbCm2mwL8tCurCtuPMn6Vb2ilxd1slpljQFtOCwaCZH80feRbYmCDgCaXRmuFGJIMwaQd09hVuLcJjEQKd3ErJAUAc96U06DbtMkzzUtRd229i8nj70EO4N0kmR1oLRKyM9a5LwCwQJ6e9RVzcaBHINKNaqPKAjAAk1G0TtBPEczTN9VbTsCJMYz1pUSlokjAFCFsiWdcSvBrqho3LO8kmPauqQBeFLSG9qSugzk9aMzDiD9qDcUHaFEzW4yDuKuuRAqWr9QDjkjNQM57+9T+e2VHWkF5I61CTmphSOR+lRINIR3mAOgprQ32tvE80oQRx+1SXcGBAqs1Rc37xvIQT96RvPcYCOlF3BgsdesUK8x2xgDuKzGqmuoZUG0wetN6TVsATuMmqoyJOY5o1hyhBiqxSr9dTIBmJ5NLXbm7WBwRDLn2oFm+NwgwDyDxULt8G4SOBWMJ06naIHfnvQL+raAoAzS/nFmIaag7yIA/U04te3rkgBcA11i6QRAH0oDT096nZ+YGMUhZJfIQgDpI9qXe6bslsChvcbYZ+/tQ7TkBQJgVYdF3wzRIAxHapWrh8xcdcGomC3HPWi6ceqRGKkPqbxFo7TgnmOc0uLreVJAIA+9SvkhW+8UBj/aU7Yn9qpEJpXcK0EA9cV1DsuAqjHGfeuoqjmgEkr1ioYAHtmmbqKEDdSc/ahOgg1pkqQIPvXA9Bijm2oYj9KiqKYx1pQNwT6o5oUdBVi9pRb460ttEcVRFyoKwcV4BimSgHSuVRI96g60dyCYBHFDuzAmKYtqAQO/8AuvbiLH61EkDI9QoiAAcURragV7tGyaqHtnnJM96543kjH0qURtI5IrioE0NfEElie3FEZRIBBxzUrWc0VlG0/rUijryBPFStjpn6d6ncUftNTtgbUPXipI3RCncB0ihKpMwOOabuAeW2OKXAAI9zUnb+3TrTGjYMSCv/ABiglQFMUXRD1kyeKLEnrASkYgnFAclbYUAzGftR9cANojAE1C5aUBSJqQFswkD966vSALIbrMV1Rf/Z"/>
          <p:cNvSpPr>
            <a:spLocks noChangeAspect="1" noChangeArrowheads="1"/>
          </p:cNvSpPr>
          <p:nvPr/>
        </p:nvSpPr>
        <p:spPr bwMode="auto">
          <a:xfrm>
            <a:off x="63500" y="-1160463"/>
            <a:ext cx="1905000" cy="24003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</p:spTree>
  </p:cSld>
  <p:clrMapOvr>
    <a:masterClrMapping/>
  </p:clrMapOvr>
  <p:transition advTm="4000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flipH="1">
            <a:off x="8686800" y="274638"/>
            <a:ext cx="76200" cy="106362"/>
          </a:xfrm>
        </p:spPr>
        <p:txBody>
          <a:bodyPr>
            <a:normAutofit fontScale="90000"/>
          </a:bodyPr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971800" y="1600201"/>
            <a:ext cx="5715000" cy="3733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pl-PL" dirty="0" smtClean="0"/>
              <a:t>Reformację i humanizm uważa się za dwa najważniejsze prądy renesansowe. Humanizm to prąd kulturalny, filozoficzny, moralny</a:t>
            </a:r>
            <a:endParaRPr lang="pl-PL" dirty="0"/>
          </a:p>
        </p:txBody>
      </p:sp>
      <p:pic>
        <p:nvPicPr>
          <p:cNvPr id="4098" name="Picture 2" descr="http://upload.wikimedia.org/wikipedia/commons/thumb/4/44/Pico2.jpg/220px-Pico2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533400"/>
            <a:ext cx="2711669" cy="3657600"/>
          </a:xfrm>
          <a:prstGeom prst="rect">
            <a:avLst/>
          </a:prstGeom>
          <a:noFill/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pl-PL" dirty="0" smtClean="0"/>
              <a:t>FILOZOFIA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29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pl-PL" dirty="0" smtClean="0"/>
              <a:t>OPIERAŁA SIĘ NA HISTORII STAROŻYTNEJ!</a:t>
            </a:r>
          </a:p>
          <a:p>
            <a:r>
              <a:rPr lang="pl-PL" dirty="0" smtClean="0"/>
              <a:t>Filozofia opierała się na dążeniu do szczęścia</a:t>
            </a:r>
            <a:r>
              <a:rPr lang="pl-PL" dirty="0"/>
              <a:t> Jednak te stany </a:t>
            </a:r>
            <a:r>
              <a:rPr lang="pl-PL" dirty="0" smtClean="0"/>
              <a:t>mógł osiągnąć </a:t>
            </a:r>
            <a:r>
              <a:rPr lang="pl-PL" dirty="0"/>
              <a:t>może wyłącznie człowiek mądry i </a:t>
            </a:r>
            <a:r>
              <a:rPr lang="pl-PL" dirty="0" smtClean="0"/>
              <a:t>sprawiedliwy</a:t>
            </a:r>
          </a:p>
          <a:p>
            <a:r>
              <a:rPr lang="pl-PL" dirty="0"/>
              <a:t>Warunkiem szczęśliwego życia jest brak cierpienia</a:t>
            </a:r>
            <a:r>
              <a:rPr lang="pl-PL" dirty="0" smtClean="0"/>
              <a:t>.</a:t>
            </a:r>
          </a:p>
          <a:p>
            <a:r>
              <a:rPr lang="pl-PL" dirty="0" smtClean="0"/>
              <a:t>WAŻNY:</a:t>
            </a:r>
            <a:r>
              <a:rPr lang="pl-PL" dirty="0"/>
              <a:t> Epikureizm</a:t>
            </a:r>
            <a:endParaRPr lang="pl-PL" dirty="0" smtClean="0"/>
          </a:p>
          <a:p>
            <a:endParaRPr lang="pl-PL" dirty="0"/>
          </a:p>
        </p:txBody>
      </p:sp>
      <p:sp>
        <p:nvSpPr>
          <p:cNvPr id="3074" name="AutoShape 2" descr="data:image/jpg;base64,/9j/4AAQSkZJRgABAQAAAQABAAD/2wCEAAkGBhQSERUUExQVFRQVExoaGRcYFxwVHxUeGhcfGhwdGx4jHyYfGxonGhgaHy8gKScqOCwtHCEyNTAqNSorLCkBCQoKBQUFDQUFDSkYEhgpKSkpKSkpKSkpKSkpKSkpKSkpKSkpKSkpKSkpKSkpKSkpKSkpKSkpKSkpKSkpKSkpKf/AABEIAIYAmAMBIgACEQEDEQH/xAAcAAABBQEBAQAAAAAAAAAAAAAAAwQFBgcBAgj/xAA5EAACAgAEBAQFAwQBAgcAAAABAgMRAAQSIQUTMUEGIlFhByMycYFCUpEUcoKhMyRiFVOTscHR8P/EABQBAQAAAAAAAAAAAAAAAAAAAAD/xAAUEQEAAAAAAAAAAAAAAAAAAAAA/9oADAMBAAIRAxEAPwDccGDBgDBgwYAwYMJicElQRYqxe4vpY96P8HAeycJzXpOmtVbX0utr9sM+MSFAso6Rm3/sP117geb/ABwtmM8qaSSAjfrLAAbWOp3v2wHeH5zmxK9VqG4/aehH4IIwlk5rlmBABUoLF7goDv8AktiKz+beBZVjFkyWtdmk8wRRW5JBPUfV1vbCee4osaZqQkqrIAklEKSIiBTf3dDgJ3O5rQY6F65AnpQIJJ/AGHN4gzxFZJsso3WyQ96g55J2BHemv8H0wvnuI6stqjsNLSJ6gudIP4Ft+MBJZbMK6hlNqwsH1GFcJQQhFVVFKoAA9ABQ/wBY7FmFa9JBokGuxHUffAe8dxy8dwBgwYMBzBjt4MAYMGDAGDBjzrF1e4wCZzK6wljUQTV7kA0SPX39LHqMIZ+FgNcQBkFWCAOYovyau3U174XzMGoGqDgHS1BihIqxf/44jRnJHHLLCPMJTUd1kA7i9yh71upr2sPb8YFRyD/he1ZjsY2uhq9BqtT6Gu2IzNTNlqXQZI0f5YG9qyspXaz5DY01upXDaXiDGSQKujmL8xHorrQDUD7MtKa6gxsAd8VjjeaVMyInMUcahnZ5mZSVCgKUUsjGcWKYHsWsG7BOTjDSM+XBLCLSWUyIpcozoiqWQ6n2UAEAkKL73M5qCGa0/wCrlWEHmKbnWJiNIKKAQ8i39IulYmumK9wzi2kvCrxs0rc180ZA2vSheMaVspIWK6hZ2BxN5PxRHw3KyHNys8xjR3iJqiUVQiWNTmq1P6g4CucJ8Whc5JDlVTlLG0wYAINWjRqAANEggbXuN77WX4ecRmfKRvmQEWHnzACiFTUUjA9h82v7RjJOIeIIs1MTHGIA9Iac24sBQTYLBVUdK6fzO/CrMIscsZklM0iqFFl1hiSS7YfpFsHPsOgDE4DcBn5AsCkDnSAFhRpQADIa9rCj3Iw4jz8eh3BARS1t0FqfMR679+5xWoM6+p96MoRI3+srHqoOCCb+sV+5yx6Ls/5selTuMtCVWMDzc512XSOrBSBXq1n9IJCYyTM3nNgMAVRgAU277nc9fbph2MIQykqCw0E/pJG19Bttf2wZbM6wTpZaYgahV13r0+9YBfAccx04DmDBgwHcGDBgC8INlV169I11WqtyOte+O5qAuKDshvqtX/sEf6w0mnmjY/LEqdtBAcbb2ppW/BH2wCEuceMFMxspFCdPKN9hq7xt/wB249x0xD8TzTahG7BzG1BwAH8w22O2ur2rTKNQFHbD7NZxbZo5GWQjeCRSdXrSGmH3S/s2IThGSMswjBPKCHmBgtqpauWCBYVyDa0nlB8t74CQ4PwczaXtljA8pU/8uk2pUkaljXfT+qmIvSADSviP4VjSRUy2XDyzUzsUMzPT7JGp8ovSzMdu1kXjYEWhgIwGOcC8LRvK6SStHNOU82tdSsi/K0ILDL5ZSTdBh6DF643BkEy0sOYKFIssBJqPn5fYFuu7e/XBxXwzFC/9Tl0EU58hcftbagCdI8xX+BjPvHPjsiRspn8mDpYMjo5Uld6IPmNlSa1AUSbG2ArHjt8vPPBBlUjTleVWhdZeZrKhFIBJ1ABt77+uNj+HPhs5XL28SI7G9gA1EC9XpbDVpxlHw9iymb4mc0Wy+UihZdEBkILmvLWo0RfWiaIFVj6FVsBXeOcC0q8kKAmiWjHc0fMlEEPubUEagWGxN4YcPzYi0yONYCEpbbAFbPL6LWnd5PKqilGwxcmG2KZ4pBg2Vb1vqiFEgPqBdaoiy1OtggEsSNhgJKTNorxyZmRdbEGONTaxg7Bvc7gazQ3pRvvJ5jiqI2gW8ndEGoj+7sv+RHtjJpOOGMxc9kIE2tiSxefRLpCg0LcghqNaU2rz2dW4VPEQVhU6Bvq0kBidydRALMepO+AkENgbV7emPWOA47gDBgwYAwHBgwCTSsGAC2CD5rGx9K64YZriAOpWTMILrWqE9D1GnUa/GH7zqGClgCegJAJ+w74YcS4oqodEi6rAAAEhY3WkLqFseg/3teAgeM8RBUR81ZFJ+mRRG4rpeoU13t8s4lPCWWqJmN2zsN21UEOgDoK6E1Q3J2xAScVmMy27OXCCkcoqlXIkKLfnRQVt+hIYWdgJzg3GEECBFklarblqXpmJZgWvTYYmxd4CwXhhms+2vlxKGerJN6YwehbuST0Udd+g3wiJJpiQQ8EYrc6S8ljsQSEA/n0rDTjfGsvw6Au5C3uoZrMjnYWTZsmt+wv0wDjJZCKanMhzBR+pYFVdG3pR5VIIr2rEFx7wEufzJ/qo43gCgo6sySXeyEAkMotms9ziR4PmzHEY0CTEHycsnzkqC7SsRpUlyzXe4Iq8TL5vlxh5aT91WwX80NvcgYDKJfhdkOGSHMTtzIVVmEciaroggDqDQBJJB26YusOV/qMpzcmYY5wTy3iJ5bFT9LbC0I2ojobHrjLPjD4xEumNHLkF3VgNASNvIVYXq17HfuCMSXgiTifDcjDOsa5jJyqsjruJMuvQkDqw0gG99u2A1iHj2lV/qEaB6GqwWQHvUg8um+5rEd4qnWaNooyzOjq5dBYh5bBiSx8mutghPU77WRW8h8VoOIwNGjf0ssjaPOQbUka9JogNy9Vah1wcd8QySZCXL5PIThNPLRpVEMZU7EgsV7dD3uz3GAzviHOznFMwhDapCp5i1KsA2VnJXVa8vYepobY2fgMqpHFGcyiLGFRY/KrPW25e2a/ZVOM98McDOSh1vFJzpSC4WNZFQL9CpQJYAGywI69Nhi8ZDj6xw6mnihABoNCQzAHqPmecepHT2wFvjhok2TZvc3XsPQYUxS/DPjePPyNDFM+pBr1qiKGUMFIptfcjfuOh2OLmMB3BgwYAwzzfFYo2Cu2kkX0PQGrJqgLIH5GHbYp3jfjM8IZ4YlLwqHRi31g7OK2BUbFl1A1TD2CZzfiHLKOYxtVH18tiF/z06VH3IxlOZ8XGZnaJkdwmqNGjWP6gVfSEGuQAhl26igSNTEwc0ubz80j56SblwiwmnQheqVQD67k7A6VOwxHR07BnXTArEFzJejYCo11Fr2JAHUkHpZwE6njkJmiZoZJcty2BTSQxdV8rG60DqujYLWwoYuMHxTyzQaFilQqmrlwEHSo6DVQF3tQH83jLp/EWby665Ikny5agZEDMoPRXNVdULKncbYkuEfEDIMRrg5DHqQtjp2IOpSP+0p9sBaMvnOJ5+cfOXIJMxCpK9SOFH6ITpdgRe5q7+2JbjPw/RDE08k2cnmnRBrpUjW9TkRiwPKG63udsVnPciXMqsLMHijWaKYX81GUG0t23jfrR33vocafwzPDNywOwHy4OZR/TK7GM/leXIv5wE4E0lVAsWTZNafQf7oewx4lKuN28rWukgDXvuKIvoD/9YYNxGQZ9YTGxiaAssgBoMG3BPS6rb298LeJ8nzcrKtMToJGnZgRuCpPRvTAYR8VuEZWCVjFYPKU2d1kWToALBVgbN9PYVWNF8J/FJc9riy+Vkj5UV63KhFVdt6IN0NlHWuqgEjKfHExzAWZ3DzOVhK/Vp0jdlI6k7j+a641nwjwNMjkNfKPkQ2LOuSUvTdthsFBs2BgJDJeGYOeHUKGlUMZAoRmIu1BAGlhvY2rsCbOJXP5NXiZ4ZGEiEhXLk6SG0tWra6BA9+hHXHvhfDlaKOVyC7RhmY7/AFICwBP0rv2qvbEF408Ww5aAciTLa5HEek6W1Ejygj9u+5N0DeA54v8AEEWWyqPmpAzbMiCiW7A2DvY7gdT5a7YlxrxJLncwqy2I7/4QDQ71IFIAJNEqDt33x74pxCbPZuVtZJViBIR5YlAoFatdbAGv2gbb9L5HFCMnlYkRY/KxAXcVbLrZjuZHKgkdtJ7XgPPwx4rFlMw5mFGVUTXZ0xBSaoH6YyTvv5SB26bVeMBkyxDVQ1Dp7+3uCP5/ONP+HPHedBymNtEBpJ3JQ/T9yPpvuADgLfgwYMBHy8aTUVQGVwSCsYuq9SSFX8nFF8e8OaefLyap10SA8mQfLtFLK4I2JsfTZ6C9PfQMjkxEioCSF6XXrfYC/v1Peziv+O+B5nMRqMsyBl1bOStk0LBAqwLG/wC41vWAyzx14kLyiCI+VL1E7lnb62J/dXU9rodBiM4Xw8EeYec/yN99+3f+Th4fAecgYtNl5DRssnzAfypJA9yB/rExlMoFoalZyoPlN6drr8d/T/3CE4xz4VekWRCAp1AVRsjULvrRIogkdQDiH4j8Ks5MVfLZR1DX8syRiqC70zhlu/pIsfkDF+iVA0ettMfOTVe3lLjUWvYXQB+/ajiwcPz8TzZ2GccvmTWJI3d7vTQ1EVHq0rsNib74DBMtnJspIctmNcTRuSuobwORRNd43XZgNmFHeheu+B/G8ckqmbyzaAJVuwxQlo5QaN2pYEi7BB63dP8AiTwI5iWbiAkWTLcxIwQ3niOw0upHuQKJH+sUTJ8SeMHSzVGfJIh0vHZ2IPUKSPp9fQ4D65i4zGU16vKWpT11300gbn7V+MVrxs2YeHXFFLeqyVADKoU/pDkt9RsV6bYQ+HHB/KmZdw8ksN6UVVRdTfVXUO+522ot7YPG3xKy8ELCN2ZtSo7xrr5St+vcgMK2Bur74DGuD5sz8VyynUdWYV2U7KSvmj/x2Fn874+jo8hoNNJ8vlaCparNKLA6DYN36sfTGLeH4sqhSSAeZbaNpZWZwHsbRwgMFJvyknvhzxfxMUmEbS6Hqyq5dAPWyZZFYf5H8YDQ5joTkJmUaMkoVUqXSNrs9CSRuBQ2A6E74yDxJ4ezudzZZMpOmXjbTCHjYAi65jWALNaiNr2GHmf+JsaJTS56SxsEzGXVRXqF5tYg1+IkVE8qTr9MmZkN/wDpogwGscH4CmR0w5bJGSOZR/UzSuo1lAa8hk6ksTYG1+2FeP8AD1kSMxQxxyRuBSvEg5Yvy/X2u+g7+uMXzPxCVlCR5HLjf9bTzfwC9f6wtJx6cxlhwrIIAPq/piTQ76WkYGv7dsBdOKyR/wDmwLICQAZ4+xHoxA9Nz274d+GOLf0eZWR9OiQV8uSOT6qJBpuhsNue33OKBkONSZqE8uLKRul2yxQwVttuzW+ymwq9P4ww8NxT5qcRRz6pdtAdiUkY/dRQrrfvgPpHhHxAyWZbTFOpb0610/ULXqQOuDFZ8BeBo8u7f1RyzZnQF0x6hsCGOoE0xsKdgB6jBgNKwYMGAacQzfLUGizEhVUbFmJ2F9vUnsAcVyXhUuYV3kgytEeQGIs7H1JLLQPvvW5HbFozOVVxTAMLB37EHY/fCoGAz3PeBCkZZzl9Kqxe+cihe6gB2sVe9fg4zjwv4izHDeIojoP6eZxEAPNYLbEVXnth199hjcM1qmLqHaKKNhci0GZlpjRNhVHQ2DdkdOsVncjkTl2jihjzA2UhCrOtj6y+7CuurttgJ8cOiCNpijIbzEBVpzZYH0uz1x8teOOCzLxCesucuJZWqPsL3oEeU312/wDjGo8B+IUnDg0GYSWSJT8olCraCCwG/UjYFu9/jF+l4llOIQcsSp8yhpbSWG4NaT3odRuOuAqXAgWyMXJ5xlzYWCaUSBBAy6iXrZhRZgFXqAOmMu+KPCTkMymXSQt/0cSMf3AEn8CwKHpWN68H8DK5JQ7fMdtTOnl1aZLT7+VRfrZxk3xTgE/Eirgkxo3WkNKlgjcA2ar1wGZ8OzpiOl9SqxXffygOCxrvsCK9zi5+LeDxLmozJGeSog5gjjSHZ11tpCot+UNR7/jFNENSo0p1RCQX5g/l1i+91R/Jxq3jbi+XfO5wh0ZTkwAtkamjYlSt1RUbUOoZvU4CgZrg0OYzejLKY4ZMxy47LNSg+ZmLG6VLY40PiHAsik6f0SjQYfKSrUXHRiHHn3CsR3tR3wr4B8NZc5PLSyMUn+fIG3oBzyt176lBQEGwaI930XAFSPL8nnSuGLSqsb+QgEVpK6owa7jqqnfAMs/KHiVwUUmMNqEcaqp6sBRJU++2xG24xEGCeZWjysM07kFSw1AKSP1HUqKOuxHTtiwLwtXnkhy5Ym3JinuCQNu2qJGoyLZ7kdbGm6OkZPhcTpGsdDLopXlC1pwR9Y2JIo2D3N4DI4vg+Mrl5eZORmmyUshSPSAjIysqrsWNmxYrp6dY7hHAJMhNPPAtosKsjNJuGkQ1flAJU6j+P43teBwAFeTHR6+UG8NV8PK2XEElGNX2UftDHSt9dloX7YCv+Ccs00Tc0NVqdW161a7Bqww7/foN7MXPL5ZUXSoCgdABWDALYMGDAGDBgwDcZFAH8thzbA7gkgA7dO2IvjvBXlKGJ1iZbJko6thsBRG3XE2cRedj50wiJPLWPW6jbVqbSgb1Xyvt3rfAU+bw9lZuc+ZPOmJOtoIpCgIG29FVahuC4Wz0xUvFOaycGcgngzUozaN5lkKyaQFNWKCkEEiw3f16bZDl1XoqrsBsANh0/jGd+Jfh7Dn+IGdSqGOMqVIAEzgA70b0jWAzCuor1wFu8MK8eQg5wIcQgsG3N9d6779Bj5j8WeIJMznJnLFvOaOoLQGxq+2wr+0euNh+JnHZs0f/AA3Jhmm1fOCg7IFDWGF6RZ01ROIPh/w1eEc2fKuzKa1RMsaxLVfSdZKDudBPffrgM3y0nJAbU8cwGpC6AWD0Kk/WDvsRsarvic8WwPA0T5mJirwGRNOnSvNbyVSLWwNqdVE++Lt4U+GqCYLm2MkAlLRxk/S7rsHI20sLIKkqxA6bg6Xm/BWUlQI0XywAAgd1WhVCgwG1D+MBQfg7wQ5nKCSV2bLoxSOP6bo2dZHmIBNabokXvjUMtykqNNAr9AIFV7euIFfCkeRy7rlGMEf1MlllP7vMbdCRtrs6RvW2H3DuEZZ4AY4givua2ZW7nV1Dg35geo64B9n+GrLoJADI4ZW7rTAmvuBWHSQKCSBRY2ffat/wKx2NdvX39ce8AVjlY7gwHMGA4MB3HBgwYDuDBgwBhlPkrkWRWKOAFNAEOt3TD2s0QRVn3BMGAdYzzxfwfM5aZszlpF0urWru6FdRtgpUHyk0fXyjfvgwYBz8MvBbZXm5iR9cmYIIpmbQvoSaJYkWdh0HXri9tgwYBGXKIRRUUCvt9Jtf4OFxgwYBHOFtB0hS3QBjQN+ux2w34Lw0ZeFYgS2kdT3Pf/dn847gwD7BgwYAwYMGA4cGDBgP/9k="/>
          <p:cNvSpPr>
            <a:spLocks noChangeAspect="1" noChangeArrowheads="1"/>
          </p:cNvSpPr>
          <p:nvPr/>
        </p:nvSpPr>
        <p:spPr bwMode="auto">
          <a:xfrm>
            <a:off x="63500" y="-619125"/>
            <a:ext cx="1447800" cy="12763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076" name="AutoShape 4" descr="data:image/jpg;base64,/9j/4AAQSkZJRgABAQAAAQABAAD/2wCEAAkGBhQSERUUExQVFRQVExoaGRcYFxwVHxUeGhcfGhwdGx4jHyYfGxonGhgaHy8gKScqOCwtHCEyNTAqNSorLCkBCQoKBQUFDQUFDSkYEhgpKSkpKSkpKSkpKSkpKSkpKSkpKSkpKSkpKSkpKSkpKSkpKSkpKSkpKSkpKSkpKSkpKf/AABEIAIYAmAMBIgACEQEDEQH/xAAcAAABBQEBAQAAAAAAAAAAAAAAAwQFBgcBAgj/xAA5EAACAgAEBAQFAwQBAgcAAAABAgMRAAQSIQUTMUEGIlFhByMycYFCUpEUcoKhMyRiFVOTscHR8P/EABQBAQAAAAAAAAAAAAAAAAAAAAD/xAAUEQEAAAAAAAAAAAAAAAAAAAAA/9oADAMBAAIRAxEAPwDccGDBgDBgwYAwYMJicElQRYqxe4vpY96P8HAeycJzXpOmtVbX0utr9sM+MSFAso6Rm3/sP117geb/ABwtmM8qaSSAjfrLAAbWOp3v2wHeH5zmxK9VqG4/aehH4IIwlk5rlmBABUoLF7goDv8AktiKz+beBZVjFkyWtdmk8wRRW5JBPUfV1vbCee4osaZqQkqrIAklEKSIiBTf3dDgJ3O5rQY6F65AnpQIJJ/AGHN4gzxFZJsso3WyQ96g55J2BHemv8H0wvnuI6stqjsNLSJ6gudIP4Ft+MBJZbMK6hlNqwsH1GFcJQQhFVVFKoAA9ABQ/wBY7FmFa9JBokGuxHUffAe8dxy8dwBgwYMBzBjt4MAYMGDAGDBjzrF1e4wCZzK6wljUQTV7kA0SPX39LHqMIZ+FgNcQBkFWCAOYovyau3U174XzMGoGqDgHS1BihIqxf/44jRnJHHLLCPMJTUd1kA7i9yh71upr2sPb8YFRyD/he1ZjsY2uhq9BqtT6Gu2IzNTNlqXQZI0f5YG9qyspXaz5DY01upXDaXiDGSQKujmL8xHorrQDUD7MtKa6gxsAd8VjjeaVMyInMUcahnZ5mZSVCgKUUsjGcWKYHsWsG7BOTjDSM+XBLCLSWUyIpcozoiqWQ6n2UAEAkKL73M5qCGa0/wCrlWEHmKbnWJiNIKKAQ8i39IulYmumK9wzi2kvCrxs0rc180ZA2vSheMaVspIWK6hZ2BxN5PxRHw3KyHNys8xjR3iJqiUVQiWNTmq1P6g4CucJ8Whc5JDlVTlLG0wYAINWjRqAANEggbXuN77WX4ecRmfKRvmQEWHnzACiFTUUjA9h82v7RjJOIeIIs1MTHGIA9Iac24sBQTYLBVUdK6fzO/CrMIscsZklM0iqFFl1hiSS7YfpFsHPsOgDE4DcBn5AsCkDnSAFhRpQADIa9rCj3Iw4jz8eh3BARS1t0FqfMR679+5xWoM6+p96MoRI3+srHqoOCCb+sV+5yx6Ls/5selTuMtCVWMDzc512XSOrBSBXq1n9IJCYyTM3nNgMAVRgAU277nc9fbph2MIQykqCw0E/pJG19Bttf2wZbM6wTpZaYgahV13r0+9YBfAccx04DmDBgwHcGDBgC8INlV169I11WqtyOte+O5qAuKDshvqtX/sEf6w0mnmjY/LEqdtBAcbb2ppW/BH2wCEuceMFMxspFCdPKN9hq7xt/wB249x0xD8TzTahG7BzG1BwAH8w22O2ur2rTKNQFHbD7NZxbZo5GWQjeCRSdXrSGmH3S/s2IThGSMswjBPKCHmBgtqpauWCBYVyDa0nlB8t74CQ4PwczaXtljA8pU/8uk2pUkaljXfT+qmIvSADSviP4VjSRUy2XDyzUzsUMzPT7JGp8ovSzMdu1kXjYEWhgIwGOcC8LRvK6SStHNOU82tdSsi/K0ILDL5ZSTdBh6DF643BkEy0sOYKFIssBJqPn5fYFuu7e/XBxXwzFC/9Tl0EU58hcftbagCdI8xX+BjPvHPjsiRspn8mDpYMjo5Uld6IPmNlSa1AUSbG2ArHjt8vPPBBlUjTleVWhdZeZrKhFIBJ1ABt77+uNj+HPhs5XL28SI7G9gA1EC9XpbDVpxlHw9iymb4mc0Wy+UihZdEBkILmvLWo0RfWiaIFVj6FVsBXeOcC0q8kKAmiWjHc0fMlEEPubUEagWGxN4YcPzYi0yONYCEpbbAFbPL6LWnd5PKqilGwxcmG2KZ4pBg2Vb1vqiFEgPqBdaoiy1OtggEsSNhgJKTNorxyZmRdbEGONTaxg7Bvc7gazQ3pRvvJ5jiqI2gW8ndEGoj+7sv+RHtjJpOOGMxc9kIE2tiSxefRLpCg0LcghqNaU2rz2dW4VPEQVhU6Bvq0kBidydRALMepO+AkENgbV7emPWOA47gDBgwYAwHBgwCTSsGAC2CD5rGx9K64YZriAOpWTMILrWqE9D1GnUa/GH7zqGClgCegJAJ+w74YcS4oqodEi6rAAAEhY3WkLqFseg/3teAgeM8RBUR81ZFJ+mRRG4rpeoU13t8s4lPCWWqJmN2zsN21UEOgDoK6E1Q3J2xAScVmMy27OXCCkcoqlXIkKLfnRQVt+hIYWdgJzg3GEECBFklarblqXpmJZgWvTYYmxd4CwXhhms+2vlxKGerJN6YwehbuST0Udd+g3wiJJpiQQ8EYrc6S8ljsQSEA/n0rDTjfGsvw6Au5C3uoZrMjnYWTZsmt+wv0wDjJZCKanMhzBR+pYFVdG3pR5VIIr2rEFx7wEufzJ/qo43gCgo6sySXeyEAkMotms9ziR4PmzHEY0CTEHycsnzkqC7SsRpUlyzXe4Iq8TL5vlxh5aT91WwX80NvcgYDKJfhdkOGSHMTtzIVVmEciaroggDqDQBJJB26YusOV/qMpzcmYY5wTy3iJ5bFT9LbC0I2ojobHrjLPjD4xEumNHLkF3VgNASNvIVYXq17HfuCMSXgiTifDcjDOsa5jJyqsjruJMuvQkDqw0gG99u2A1iHj2lV/qEaB6GqwWQHvUg8um+5rEd4qnWaNooyzOjq5dBYh5bBiSx8mutghPU77WRW8h8VoOIwNGjf0ssjaPOQbUka9JogNy9Vah1wcd8QySZCXL5PIThNPLRpVEMZU7EgsV7dD3uz3GAzviHOznFMwhDapCp5i1KsA2VnJXVa8vYepobY2fgMqpHFGcyiLGFRY/KrPW25e2a/ZVOM98McDOSh1vFJzpSC4WNZFQL9CpQJYAGywI69Nhi8ZDj6xw6mnihABoNCQzAHqPmecepHT2wFvjhok2TZvc3XsPQYUxS/DPjePPyNDFM+pBr1qiKGUMFIptfcjfuOh2OLmMB3BgwYAwzzfFYo2Cu2kkX0PQGrJqgLIH5GHbYp3jfjM8IZ4YlLwqHRi31g7OK2BUbFl1A1TD2CZzfiHLKOYxtVH18tiF/z06VH3IxlOZ8XGZnaJkdwmqNGjWP6gVfSEGuQAhl26igSNTEwc0ubz80j56SblwiwmnQheqVQD67k7A6VOwxHR07BnXTArEFzJejYCo11Fr2JAHUkHpZwE6njkJmiZoZJcty2BTSQxdV8rG60DqujYLWwoYuMHxTyzQaFilQqmrlwEHSo6DVQF3tQH83jLp/EWby665Ikny5agZEDMoPRXNVdULKncbYkuEfEDIMRrg5DHqQtjp2IOpSP+0p9sBaMvnOJ5+cfOXIJMxCpK9SOFH6ITpdgRe5q7+2JbjPw/RDE08k2cnmnRBrpUjW9TkRiwPKG63udsVnPciXMqsLMHijWaKYX81GUG0t23jfrR33vocafwzPDNywOwHy4OZR/TK7GM/leXIv5wE4E0lVAsWTZNafQf7oewx4lKuN28rWukgDXvuKIvoD/9YYNxGQZ9YTGxiaAssgBoMG3BPS6rb298LeJ8nzcrKtMToJGnZgRuCpPRvTAYR8VuEZWCVjFYPKU2d1kWToALBVgbN9PYVWNF8J/FJc9riy+Vkj5UV63KhFVdt6IN0NlHWuqgEjKfHExzAWZ3DzOVhK/Vp0jdlI6k7j+a641nwjwNMjkNfKPkQ2LOuSUvTdthsFBs2BgJDJeGYOeHUKGlUMZAoRmIu1BAGlhvY2rsCbOJXP5NXiZ4ZGEiEhXLk6SG0tWra6BA9+hHXHvhfDlaKOVyC7RhmY7/AFICwBP0rv2qvbEF408Ww5aAciTLa5HEek6W1Ejygj9u+5N0DeA54v8AEEWWyqPmpAzbMiCiW7A2DvY7gdT5a7YlxrxJLncwqy2I7/4QDQ71IFIAJNEqDt33x74pxCbPZuVtZJViBIR5YlAoFatdbAGv2gbb9L5HFCMnlYkRY/KxAXcVbLrZjuZHKgkdtJ7XgPPwx4rFlMw5mFGVUTXZ0xBSaoH6YyTvv5SB26bVeMBkyxDVQ1Dp7+3uCP5/ONP+HPHedBymNtEBpJ3JQ/T9yPpvuADgLfgwYMBHy8aTUVQGVwSCsYuq9SSFX8nFF8e8OaefLyap10SA8mQfLtFLK4I2JsfTZ6C9PfQMjkxEioCSF6XXrfYC/v1Peziv+O+B5nMRqMsyBl1bOStk0LBAqwLG/wC41vWAyzx14kLyiCI+VL1E7lnb62J/dXU9rodBiM4Xw8EeYec/yN99+3f+Th4fAecgYtNl5DRssnzAfypJA9yB/rExlMoFoalZyoPlN6drr8d/T/3CE4xz4VekWRCAp1AVRsjULvrRIogkdQDiH4j8Ks5MVfLZR1DX8syRiqC70zhlu/pIsfkDF+iVA0ettMfOTVe3lLjUWvYXQB+/ajiwcPz8TzZ2GccvmTWJI3d7vTQ1EVHq0rsNib74DBMtnJspIctmNcTRuSuobwORRNd43XZgNmFHeheu+B/G8ckqmbyzaAJVuwxQlo5QaN2pYEi7BB63dP8AiTwI5iWbiAkWTLcxIwQ3niOw0upHuQKJH+sUTJ8SeMHSzVGfJIh0vHZ2IPUKSPp9fQ4D65i4zGU16vKWpT11300gbn7V+MVrxs2YeHXFFLeqyVADKoU/pDkt9RsV6bYQ+HHB/KmZdw8ksN6UVVRdTfVXUO+522ot7YPG3xKy8ELCN2ZtSo7xrr5St+vcgMK2Bur74DGuD5sz8VyynUdWYV2U7KSvmj/x2Fn874+jo8hoNNJ8vlaCparNKLA6DYN36sfTGLeH4sqhSSAeZbaNpZWZwHsbRwgMFJvyknvhzxfxMUmEbS6Hqyq5dAPWyZZFYf5H8YDQ5joTkJmUaMkoVUqXSNrs9CSRuBQ2A6E74yDxJ4ezudzZZMpOmXjbTCHjYAi65jWALNaiNr2GHmf+JsaJTS56SxsEzGXVRXqF5tYg1+IkVE8qTr9MmZkN/wDpogwGscH4CmR0w5bJGSOZR/UzSuo1lAa8hk6ksTYG1+2FeP8AD1kSMxQxxyRuBSvEg5Yvy/X2u+g7+uMXzPxCVlCR5HLjf9bTzfwC9f6wtJx6cxlhwrIIAPq/piTQ76WkYGv7dsBdOKyR/wDmwLICQAZ4+xHoxA9Nz274d+GOLf0eZWR9OiQV8uSOT6qJBpuhsNue33OKBkONSZqE8uLKRul2yxQwVttuzW+ymwq9P4ww8NxT5qcRRz6pdtAdiUkY/dRQrrfvgPpHhHxAyWZbTFOpb0610/ULXqQOuDFZ8BeBo8u7f1RyzZnQF0x6hsCGOoE0xsKdgB6jBgNKwYMGAacQzfLUGizEhVUbFmJ2F9vUnsAcVyXhUuYV3kgytEeQGIs7H1JLLQPvvW5HbFozOVVxTAMLB37EHY/fCoGAz3PeBCkZZzl9Kqxe+cihe6gB2sVe9fg4zjwv4izHDeIojoP6eZxEAPNYLbEVXnth199hjcM1qmLqHaKKNhci0GZlpjRNhVHQ2DdkdOsVncjkTl2jihjzA2UhCrOtj6y+7CuurttgJ8cOiCNpijIbzEBVpzZYH0uz1x8teOOCzLxCesucuJZWqPsL3oEeU312/wDjGo8B+IUnDg0GYSWSJT8olCraCCwG/UjYFu9/jF+l4llOIQcsSp8yhpbSWG4NaT3odRuOuAqXAgWyMXJ5xlzYWCaUSBBAy6iXrZhRZgFXqAOmMu+KPCTkMymXSQt/0cSMf3AEn8CwKHpWN68H8DK5JQ7fMdtTOnl1aZLT7+VRfrZxk3xTgE/Eirgkxo3WkNKlgjcA2ar1wGZ8OzpiOl9SqxXffygOCxrvsCK9zi5+LeDxLmozJGeSog5gjjSHZ11tpCot+UNR7/jFNENSo0p1RCQX5g/l1i+91R/Jxq3jbi+XfO5wh0ZTkwAtkamjYlSt1RUbUOoZvU4CgZrg0OYzejLKY4ZMxy47LNSg+ZmLG6VLY40PiHAsik6f0SjQYfKSrUXHRiHHn3CsR3tR3wr4B8NZc5PLSyMUn+fIG3oBzyt176lBQEGwaI930XAFSPL8nnSuGLSqsb+QgEVpK6owa7jqqnfAMs/KHiVwUUmMNqEcaqp6sBRJU++2xG24xEGCeZWjysM07kFSw1AKSP1HUqKOuxHTtiwLwtXnkhy5Ym3JinuCQNu2qJGoyLZ7kdbGm6OkZPhcTpGsdDLopXlC1pwR9Y2JIo2D3N4DI4vg+Mrl5eZORmmyUshSPSAjIysqrsWNmxYrp6dY7hHAJMhNPPAtosKsjNJuGkQ1flAJU6j+P43teBwAFeTHR6+UG8NV8PK2XEElGNX2UftDHSt9dloX7YCv+Ccs00Tc0NVqdW161a7Bqww7/foN7MXPL5ZUXSoCgdABWDALYMGDAGDBgwDcZFAH8thzbA7gkgA7dO2IvjvBXlKGJ1iZbJko6thsBRG3XE2cRedj50wiJPLWPW6jbVqbSgb1Xyvt3rfAU+bw9lZuc+ZPOmJOtoIpCgIG29FVahuC4Wz0xUvFOaycGcgngzUozaN5lkKyaQFNWKCkEEiw3f16bZDl1XoqrsBsANh0/jGd+Jfh7Dn+IGdSqGOMqVIAEzgA70b0jWAzCuor1wFu8MK8eQg5wIcQgsG3N9d6779Bj5j8WeIJMznJnLFvOaOoLQGxq+2wr+0euNh+JnHZs0f/AA3Jhmm1fOCg7IFDWGF6RZ01ROIPh/w1eEc2fKuzKa1RMsaxLVfSdZKDudBPffrgM3y0nJAbU8cwGpC6AWD0Kk/WDvsRsarvic8WwPA0T5mJirwGRNOnSvNbyVSLWwNqdVE++Lt4U+GqCYLm2MkAlLRxk/S7rsHI20sLIKkqxA6bg6Xm/BWUlQI0XywAAgd1WhVCgwG1D+MBQfg7wQ5nKCSV2bLoxSOP6bo2dZHmIBNabokXvjUMtykqNNAr9AIFV7euIFfCkeRy7rlGMEf1MlllP7vMbdCRtrs6RvW2H3DuEZZ4AY4givua2ZW7nV1Dg35geo64B9n+GrLoJADI4ZW7rTAmvuBWHSQKCSBRY2ffat/wKx2NdvX39ce8AVjlY7gwHMGA4MB3HBgwYDuDBgwBhlPkrkWRWKOAFNAEOt3TD2s0QRVn3BMGAdYzzxfwfM5aZszlpF0urWru6FdRtgpUHyk0fXyjfvgwYBz8MvBbZXm5iR9cmYIIpmbQvoSaJYkWdh0HXri9tgwYBGXKIRRUUCvt9Jtf4OFxgwYBHOFtB0hS3QBjQN+ux2w34Lw0ZeFYgS2kdT3Pf/dn847gwD7BgwYAwYMGA4cGDBgP/9k="/>
          <p:cNvSpPr>
            <a:spLocks noChangeAspect="1" noChangeArrowheads="1"/>
          </p:cNvSpPr>
          <p:nvPr/>
        </p:nvSpPr>
        <p:spPr bwMode="auto">
          <a:xfrm>
            <a:off x="63500" y="-619125"/>
            <a:ext cx="1447800" cy="12763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</p:spTree>
  </p:cSld>
  <p:clrMapOvr>
    <a:masterClrMapping/>
  </p:clrMapOvr>
  <p:transition spd="slow" advTm="5000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5410200" cy="1143000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pl-PL" dirty="0" smtClean="0"/>
              <a:t>OBRAZY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9600"/>
          </a:xfrm>
        </p:spPr>
        <p:txBody>
          <a:bodyPr/>
          <a:lstStyle/>
          <a:p>
            <a:endParaRPr lang="pl-PL" dirty="0"/>
          </a:p>
        </p:txBody>
      </p:sp>
      <p:pic>
        <p:nvPicPr>
          <p:cNvPr id="21506" name="Picture 2" descr="http://t1.gstatic.com/images?q=tbn:ANd9GcRAePwdM8IWQqhfJPecI1ee4EPQv_W9jGX_q5u3LZqBPjLWUeRYq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1828800"/>
            <a:ext cx="2743200" cy="3743325"/>
          </a:xfrm>
          <a:prstGeom prst="rect">
            <a:avLst/>
          </a:prstGeom>
          <a:noFill/>
        </p:spPr>
      </p:pic>
      <p:pic>
        <p:nvPicPr>
          <p:cNvPr id="21508" name="Picture 4" descr="http://t2.gstatic.com/images?q=tbn:ANd9GcSqtHhcJyMzwz-mBP4LMvx8NYlYI8OaeSGRHJ-WTkw7S-3ycUnsM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2743200"/>
            <a:ext cx="2718852" cy="1914526"/>
          </a:xfrm>
          <a:prstGeom prst="rect">
            <a:avLst/>
          </a:prstGeom>
          <a:noFill/>
        </p:spPr>
      </p:pic>
      <p:pic>
        <p:nvPicPr>
          <p:cNvPr id="21510" name="Picture 6" descr="http://t3.gstatic.com/images?q=tbn:ANd9GcSYUQ_zbcf2RUQW9Nos2uYe5khnYLJ-2UNYhq7od2mr886SywbTlw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0" y="3429000"/>
            <a:ext cx="4192904" cy="2705101"/>
          </a:xfrm>
          <a:prstGeom prst="rect">
            <a:avLst/>
          </a:prstGeom>
          <a:noFill/>
        </p:spPr>
      </p:pic>
      <p:sp>
        <p:nvSpPr>
          <p:cNvPr id="21512" name="AutoShape 8" descr="data:image/jpg;base64,/9j/4AAQSkZJRgABAQAAAQABAAD/2wBDAAkGBwgHBgkIBwgKCgkLDRYPDQwMDRsUFRAWIB0iIiAdHx8kKDQsJCYxJx8fLT0tMTU3Ojo6Iys/RD84QzQ5Ojf/2wBDAQoKCg0MDRoPDxo3JR8lNzc3Nzc3Nzc3Nzc3Nzc3Nzc3Nzc3Nzc3Nzc3Nzc3Nzc3Nzc3Nzc3Nzc3Nzc3Nzc3Nzf/wAARCACQAGkDASIAAhEBAxEB/8QAGwAAAgMBAQEAAAAAAAAAAAAABAUCAwYHAQD/xAA4EAACAQMDAgQEAwUJAQAAAAABAgMABBESITEFQRMiUWEGFHGBMkKhFSNSU5EWM1RikrHB0eEk/8QAGQEAAgMBAAAAAAAAAAAAAAAAAQIAAwQF/8QAIREAAgMAAwEAAwEBAAAAAAAAAAECAxESITEEEyJBUTL/2gAMAwEAAhEDEQA/APflyzHjmvViCjK5o9IVbzBiDwRVhhCLp05HtXPdg3EXCMNyuarktcZ8p37elNEi9Fx718Y9T996X8o3AVLB2xpz3oS6urOwwk0w8UgkRruxH07Uz63O3T7MCIBrqY6IlH8R7/al9h8D3Mitc3lyPHkGThcnJ9zTq2KWyYVS5PoV/wBrbBGZTHN9wM0dZ9WsL5lWOTQ54SQYLfQ8Gk/X/hCeyj1o6yKOQVwax8hktX8NiQM7g8VohGFi2LJOtx9Ou+DheAAOapVPMduaU/AnXW6gjdNvW1XMQzG7cug9fcVp3tfNlTn0rPJ8HjFwX+FhePvivTDkn6Ux8HgNxUJIgATgilVgeAsSHLkEbGpfLCi1XJG2d6l4Q/hNH8rDwLpL21EZKkF1OSM70fFNA0CuWUKRk71iIHIYuTkkb5NEPdlM6WCgDjNSfz/4CNhsgEkjDQ+Yd69EDFlOMAc1jLPqDxyKxmMb5GDnYeua0M/xBbM7wRMw1LtL2432qmVE4vodWJmfa7/avxpCqHyWysEGdua36uwAA7DGK5T8Ox3F58RyLayiGVY2JbHO4FbKGHqNrZ3/AIspJIbwQQQfryaX6oLUtNdP/PgZ1pPmo2j1LjvXK/ivpy2cuoMrauRzgVuJPh6/ks4Tb3EiswzI5G+frnYfast8Y2EdjFDH47TyA+Zn23+1W/I1GWJgvTa8Mv0S9l6d1q0u4yfJKAd+Qdj+ldWi6vrbH5s4JA2FciZT4xwdgcittbTMQrocKwzvtnNb7q4y7Oe20bSO9SeRY1YEkEiiyNQK85FYm3vClyhZgAO33rZi4VY1kQ8rniuffBwfRbVLV2DSSRxThWYD19q++dt/5sdAdQkZpBqAYE7j2oLXb/y1plVyWsjm14JIbl3LZbJ5HbarvFBB1jOcd6AgkVBqc8jIOOBRDOVA2Hm3NbyjCyQZfZ+3ahp55Y1JB/DvUwdROXI+1TMAaNidzgng0Aoq+Fr42vxFBO3D5Vie+a6L1bqTQ9PkmS3knV8Kvh74Oe/pXJpS8M2qN9JjbUh+lb/oPU7Hr3TnSZ4ba6X+81KDq96x/ZV+yszToUT64jqLqQHS4ydptGWjzkqfeuZ/FU7z3I19ia1F71KCwge2tSrHOCVA/wB6xXU5vFl1Hzf7VPjqyTkS+erjosm2ZSQQMY5rQ2PULgW8WQpUKFGVB2FZ+UkkfXn2p50xVa1GlsYbfPFdCRgkg49RZXBaKMjndBRkfVmdQkSaR7A0BNGqYKEH3xVMjyIoVZAoJ7DNVuKfonaCpuqzJI6kqxPGo8faqfnbj1H+mgpU0KGZXYs27Y2qH7n0/WpiG7CsTFVULlRyo70dBGzRYkAGByc4FRL+Go8vm+m1XtI7KVQAMe2eKDY3F6ThhizjylgNwOaILokZ0jSuDn+lK74GNEQYD6s5HNASSSsswZm1RsNweduaiWg44UXaKJZFByAxA+lD9NjHz0KNnQXAbSe1XWkDXj6FXzO36k1074d+D7axVZZkEkuN89j7Ut98aY9miutzMp1D4fkik2dmjPByTVFz0VktGkCbgd+1dPbp0ZYLgYA4oHq1pEltIujPlPaudH7pNpGt0QOKPAzTBcGjej3FvH4kM0mgh8+bcUbJEqGV2GnBDBfv/wCUnEf7wTKM9yK66fJGKUDRFIbnIjnQ6RkkjGKh+yhOBIJgY+MjcH3FedHgsLxtM3ibjOotkfSmxtUtrcwWikRk5DBgdqqlPHgigILmH5dkxMWiBI4xmofL2n81P9RorqVvNJEFfHhg553PtS/Uf5SUy7Dg4cyaSAo7CjrS6gOmOZSrbeYDIP1oaFRMBklVbj3ohUhyfIxAHrjeqpNeM0KDwjdW4J1qMgY1e1Z27uDOzLEdMWTkgbmmnU+ohVe2t0CaxhznJPtSe2gMhVcbk5OPSrK01HWUyS3o3XwT0DxI4Ltxjzaq6OMDy1zXoHX5ujqYU0yRHfSx4+hrU2PxZZSsWuY5ovTy6h+lcn667ZTbfhrrlHj0aApg6sCkvxC2izlyd9JwBRn9pOkumRdIPZgRWR+JvihJtUVsvkC5LEbn/wAqmqmUpLEWOaS7MqenyXbPCuUUjBIyTjNTn6fZ2ELI1zGG2yAQx/5pRcdZuZyYopCFOfKhwD9SKV38dz4eXdAR+ULxXbUJf6Y3OJfLefJXRa3fUpO6sMg708sOvRTW5M1srKcZA2II9awquS4yftTHp8qxSrqZtDHSw/2NWSgmVwlrN1bXEHUIz4dmWbjKvkf+VX+zY/ST+tJYnMEyNbTaZDwV5FW/O9S/xD1Rwf8ADQ6tLemmcxkLkgHimPj3C5JBAHtmoWt5bRxhIwxx/lxk19fdUiS2dY/70jjHFFpt+EjLivRJfSmW4kkJBLHOcYqFtLoD4OCRgVEKz5bOo+9DyNpXGMEHv3rSl1hmlu6Gx3LFwdWNbbj2HFMz1FAgK4yNsVmhIB4RO+xq+KTVLn8q7Y9aVwRNaHTXzpH4jHBxxmkF9dyXMhBJwx3Hb71ZeXI0MW/COFHelIlY5Y8nuKkY4RvRpbvHbiNVGXJzg0xjs1mQvcKXbPHAJpV090eQu/5Dt7Cr7zqpjhMUP95k7ntUl6MgbqcdpbKF0KJOQFoCE5XxCDjJziqbhG1MWJJHJPerrSRVhkR8kHjFEr3sdx3ML2YlVXEgUZyuw+9AfPSfzP1r3p/UYYYHhnR3UnbHoea+z0//AA0/9BS5herOvR68+iM4UauKFC+IdTnf3rySQgMWOwPeiLGFJgCyM+fT9P8Aqi+kJmsijwoNz98AigLzSUYjA2xt2pv8io1RmNAV/Eqnj2J9fagT0XqFzN4FrA0x2ICDOn60FOK9C4sVHyAFxnIztREOmGAvISMklV9avv8AoXUbHe8tZYseozj+lJp53XY7kd6dST7QjWentxKZJgWO3YelVStggDtVRfLZyaiSPXPrR0r0NFw0MDaTu2wry0UuCzHfPfvQZYnvRcOMaV8xP5vSlGi+z6dHXdsBT6VVGwWNhkEk96ldyMfIzDy+gxVMfbOPXioBvsLsl1TAAfY0X5f4B/ppZHM8MwfOdJzRP7Tf+BaDHhJJYxnKT4DHFX9LvikJTdSxC6vQUFKHwzawqngEUEhmj1MpDZ3xUa30il2adro7hGCooIT/AJPuScVr/hLqsNpatqZfE1YZjye9cvinkZhGAGZiAMH9K2HROhzFlS5utDcsse+APU8Vnuri4dsurm96N213DeqScavakHV/hmwv4XU2yLK3EqDBFUrObKbwX2xwT+aijfFYi7hjEdnZT+H3+lYVCVb/AEfRq2MljOedb+Eb/ph1gCaLP4l5rPFSTgDjmuqXt9c2sHy1yUvLCQ+STHmX60rWeOCNnhjgIfnEYGfuO9b4Wyz9kZZ0Rb1MwsNpcT5MMMkgH8K5q1UuLcfvIpEA9VxiteJcAvGqeradgR9KEuJ0fZGIjblXq1TYv4UvGZSc6pNWcj1r5QACTt6Zq7qEfy9wVX8J3AqBlDISRwMAU5naxlOcnzCvMe1TUajgAfWmfyL/AOWoFRbKRchiwYE968E0WndgWP2r4PGEGRpBG9UL4bE4VRnjNQbQ/p4iS8t5GwFVwx39DW86VcEsghwEGGY/xH39q5yxCgKu7Gm3T+oPb2k0TynJAx/1VdkOSLa5JGk671WCWUhCWIOze9AWvW5IZBIqMudnQjKuP+KzouQQy+MQc8mvPmkjXJnZiON6CqSWDSt7Hr9ViQyFV/8AmY+aEj8P0pTeX1skxW3k1IcEHfYen1pXPcmQ5Eh396HLZJ3zTKCRXK1/wbN1QRysykkFQNu9Uv1EPGQQdXbNLTX1Ngjskyc0hlfU3JqUCZO5qqrrca9S87ZHtRE/pIDC549BTT5+L2pSz554C7V5/WoOm0f/2Q=="/>
          <p:cNvSpPr>
            <a:spLocks noChangeAspect="1" noChangeArrowheads="1"/>
          </p:cNvSpPr>
          <p:nvPr/>
        </p:nvSpPr>
        <p:spPr bwMode="auto">
          <a:xfrm>
            <a:off x="63500" y="-665163"/>
            <a:ext cx="1000125" cy="1371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21514" name="Picture 10" descr="http://t2.gstatic.com/images?q=tbn:ANd9GcRZ3PEDuWoSYDvbFfnrupQcHjwc7P4h7yU__11yMy7kvkcJZtei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14600" y="914400"/>
            <a:ext cx="3657600" cy="3390738"/>
          </a:xfrm>
          <a:prstGeom prst="rect">
            <a:avLst/>
          </a:prstGeom>
          <a:noFill/>
        </p:spPr>
      </p:pic>
      <p:pic>
        <p:nvPicPr>
          <p:cNvPr id="21516" name="Picture 12" descr="http://t0.gstatic.com/images?q=tbn:ANd9GcSMsSj0FJ5vPMx4SGH5dxnk-mvQPVgrZMJnHlGA_V01Xkuj4tRQTA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90600" y="1905000"/>
            <a:ext cx="3200400" cy="4328004"/>
          </a:xfrm>
          <a:prstGeom prst="rect">
            <a:avLst/>
          </a:prstGeom>
          <a:noFill/>
        </p:spPr>
      </p:pic>
    </p:spTree>
  </p:cSld>
  <p:clrMapOvr>
    <a:masterClrMapping/>
  </p:clrMapOvr>
  <p:transition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30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09800"/>
            <a:ext cx="8229600" cy="137160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pl-PL" dirty="0" smtClean="0"/>
              <a:t>DZIĘKUJE ZA UWAGĘ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48400" y="5334000"/>
            <a:ext cx="2438400" cy="9906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pl-PL" dirty="0" smtClean="0"/>
              <a:t>Klaudia Wieczorek</a:t>
            </a:r>
            <a:endParaRPr lang="pl-PL" dirty="0"/>
          </a:p>
        </p:txBody>
      </p:sp>
      <p:sp>
        <p:nvSpPr>
          <p:cNvPr id="2050" name="AutoShape 2" descr="data:image/jpg;base64,/9j/4AAQSkZJRgABAQAAAQABAAD/2wCEAAkGBhIQDhAPExQPDRAPEBUREBEQEBAPEBIWFBUVFxYVGBMXJyYgGBkjGRcYHy8hJTMqLSw4FR4xNTA2QSg3LCkBCQoKDgwOGA8PGikkHB8sKSkpMCwsKS0pLCkpKSkpKS0pLCk1LDYpKSwsKSwpLCkpKSwsKSkpLCksLCksKSkpKf/AABEIAIgAmAMBIgACEQEDEQH/xAAbAAEAAgMBAQAAAAAAAAAAAAAAAQUCBAYDB//EADAQAAICAQMCBAUEAQUAAAAAAAECAAMRBBIhBTETIkFRBjJhcZEVI4GhQhQkkrHR/8QAFwEBAQEBAAAAAAAAAAAAAAAAAAMBAv/EABsRAQACAwEBAAAAAAAAAAAAAAABAhESITFR/9oADAMBAAIRAxEAPwD7jERAREQEREBERAREQEREBERAREQEREBERAREQEREBERAREQEREBEgyYCIiAiJjAykZkNOJ631ctZZi9qmRitNKEguF4Zz/IOPt2nNraubW1dvmJXdB1bXaauxvmZeT2zgkZibluVlERNaREQEREBERAREQIzGYMYgMxmREDKQTAmLCBzvV/iv/S6gVWINrruRlsBZhnGNpAwczz0fQtPqgbmU71ewAqxBwzF8cdzhv7mrde11j6HVpWr2IwosCAlhkhW4PHbOOJrdH1/+gt1VFu60oqOhA2mwZA4B49R/wATIzPeo573x22noVECKAqqMAD0AiU/w4NSym29z51GyvAUL9xjOYlVYX0RE1pERAREQEREBERARIkwIxGJMQEgiTMTA5/r1L3WrXXhW0+2/wAQjJDeYKoHrnDZzxNE6kamiq+5F3ValUJAKhlLAH+MnOO2Vl7qf27vEIytqeG3GeV3FfyGYfictatRqQ127rNRZSXrGDht2Thf8RuJ/GBJT6lb13QHEQvaJVVlERAREQEREBERAREQIjMjfOO6r123S67Bb/auyvYNu41grjOfQZ7zJnDm1oj11tGqSwZVg49wcz0DTj9JpbaLTqdLjV6fUEu6KVTJywBUn2/ubvTOoNqF3m/wWYnFKCvyAZOGDAknAye052+si7pAZjmVVHWlBKs9d+P8qGVm/msEkH7ZlP1nrKO1gW048L9pay62LaDzlePT39ps2w2bYXHWep1hbKtwForLoMHhlG5ee2cgcTmdVp6a7dMaiy26k1sEIytddh8xU+jYyBJqte7NY1FQ8ZQbUYEncFAIBwcnCj1ln8O9DrS02+MmpsKkgDDhVJG3BPIAxgdpLO8pZ3l1CxAMS67KIiAiIgIiICIiAnlqnIrcjkhSQPqAcT1kGB801vUmepHDC28sWs8Ynw1X0VUPlx7+vE7Gz4eptpAAasOqnylgPf5GyJt/oWn37/Cr3Zznb6++O2Zt3KdrBSFYg4OOAccEj7ycUx6nFPvXEaZX0eqFVNr6tOzafax2ByDuDjyjn/ye3UdFUNxWjV02MQcrWHUc8gYO0ZzL3oHw+mlTaMO5HL7QD2HH24mv8R6S+96qE3LSwJvYYxjcuBz6jkzNeOdZwo9fYdW9RVTSakzbZZtQL25z7DH9zPT6u/V6kkMbNPU54q/bDJ2GTnLEgHiX2q6ZXRobq0AUGlgSAMsdm3J+s9PhzpgppXK7LHANnJPIzj6Dj0mRXpFO4lzXSej3JqksbTuKw58uchMk7T35xM9T0TU6R7LqCTXnCKhL2hDjuCPMAfTvO52xiUtWJVvWLY5jCg6T1259q2UXKMYL7D8w75U9h+Yl/iTERP1kRP0iInToiIgIiICIiAiIgIia12t2vsCPYQoY7duACSBySPY/iBsxNavXoVUkhNxKgOQrbgcFcepzPU6hQwUsoY8BSRk8Z7faBkyg8HkfWZTzXUKWKgqWX5gCCR9x6TFdYhUuHQqO7Bl2j+e0D2ieTapAoYsgU8hiygY98wdSgIXcoZuVBYZP2HrA9YiICIiAiIgIiICIiAiIgJW39L8RrmJZGbC1lXZcALwSFIz5ie8sogUNnS3JI27VetUwroEQYO8HIJPJJ475m1+nEtnAy1+9m4JCqMJ/0v5MtIxAotN0twuCpJWtlwzrtsLcNjaM4Iycn1ImS6K3aPKcbxxmnxsKuFy3y8HPPfEu8RiBS09NsC8hS6UuEyQR4ljEn+gvP1Mz/T2FiBVG1dilsqUKIOMqeQ4PYiW8QIESYgIiICIiAiIgIiICIiAiIgIiICIiAiIgIiIH/9k="/>
          <p:cNvSpPr>
            <a:spLocks noChangeAspect="1" noChangeArrowheads="1"/>
          </p:cNvSpPr>
          <p:nvPr/>
        </p:nvSpPr>
        <p:spPr bwMode="auto">
          <a:xfrm>
            <a:off x="63500" y="-627063"/>
            <a:ext cx="1447800" cy="1295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2052" name="Picture 4" descr="http://t0.gstatic.com/images?q=tbn:ANd9GcT9pFUk9RH9YCqQg-xdNen3geGloNt05My8ap0oaU4g_LjzYwY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228600"/>
            <a:ext cx="7010400" cy="1857376"/>
          </a:xfrm>
          <a:prstGeom prst="rect">
            <a:avLst/>
          </a:prstGeom>
          <a:noFill/>
        </p:spPr>
      </p:pic>
      <p:pic>
        <p:nvPicPr>
          <p:cNvPr id="2054" name="Picture 6" descr="http://t1.gstatic.com/images?q=tbn:ANd9GcTyJgVP0F8HaSRRdRJx8A1dDIkNYvDqs6LPoWYdYcY15PcH-gaekw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" y="4114800"/>
            <a:ext cx="3276600" cy="2053645"/>
          </a:xfrm>
          <a:prstGeom prst="rect">
            <a:avLst/>
          </a:prstGeom>
          <a:noFill/>
        </p:spPr>
      </p:pic>
    </p:spTree>
  </p:cSld>
  <p:clrMapOvr>
    <a:masterClrMapping/>
  </p:clrMapOvr>
  <p:transition advTm="3000">
    <p:dissolve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138</Words>
  <Application>Microsoft Office PowerPoint</Application>
  <PresentationFormat>Pokaz na ekranie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Motyw pakietu Office</vt:lpstr>
      <vt:lpstr>EPOKI MUZYKI</vt:lpstr>
      <vt:lpstr>CZAS W HISTORII</vt:lpstr>
      <vt:lpstr>INSTRUMENTY W RENESANSIE</vt:lpstr>
      <vt:lpstr>LEONARDO DA VINCI</vt:lpstr>
      <vt:lpstr>Slajd 5</vt:lpstr>
      <vt:lpstr>FILOZOFIA</vt:lpstr>
      <vt:lpstr>OBRAZY</vt:lpstr>
      <vt:lpstr>DZIĘKUJE ZA UWAGĘ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EPOKI MUZYKI</dc:title>
  <dc:creator> </dc:creator>
  <cp:lastModifiedBy> </cp:lastModifiedBy>
  <cp:revision>4</cp:revision>
  <dcterms:created xsi:type="dcterms:W3CDTF">2011-10-28T07:33:03Z</dcterms:created>
  <dcterms:modified xsi:type="dcterms:W3CDTF">2011-10-28T08:09:48Z</dcterms:modified>
</cp:coreProperties>
</file>