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254371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416308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120160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307240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296943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41754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125807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412990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195952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16923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9B8690D-E359-4DD8-97DC-651677DB7092}" type="datetimeFigureOut">
              <a:rPr lang="pl-PL" smtClean="0"/>
              <a:pPr/>
              <a:t>2011-10-05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8045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rgbClr val="C00000"/>
            </a:gs>
            <a:gs pos="48000">
              <a:schemeClr val="bg1"/>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8690D-E359-4DD8-97DC-651677DB7092}" type="datetimeFigureOut">
              <a:rPr lang="pl-PL" smtClean="0"/>
              <a:pPr/>
              <a:t>2011-10-05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1B24E-3E7B-460C-AD44-89B9244ECA8A}" type="slidenum">
              <a:rPr lang="pl-PL" smtClean="0"/>
              <a:pPr/>
              <a:t>‹#›</a:t>
            </a:fld>
            <a:endParaRPr lang="pl-PL"/>
          </a:p>
        </p:txBody>
      </p:sp>
    </p:spTree>
    <p:extLst>
      <p:ext uri="{BB962C8B-B14F-4D97-AF65-F5344CB8AC3E}">
        <p14:creationId xmlns:p14="http://schemas.microsoft.com/office/powerpoint/2010/main" xmlns="" val="707804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0"/>
            <a:ext cx="7772400" cy="1268760"/>
          </a:xfrm>
        </p:spPr>
        <p:txBody>
          <a:bodyPr/>
          <a:lstStyle/>
          <a:p>
            <a:r>
              <a:rPr lang="pl-PL" dirty="0" err="1" smtClean="0"/>
              <a:t>Emirates</a:t>
            </a:r>
            <a:r>
              <a:rPr lang="pl-PL" dirty="0" smtClean="0"/>
              <a:t> Stadium</a:t>
            </a:r>
            <a:endParaRPr lang="pl-PL" dirty="0"/>
          </a:p>
        </p:txBody>
      </p:sp>
      <p:sp>
        <p:nvSpPr>
          <p:cNvPr id="3" name="Podtytuł 2"/>
          <p:cNvSpPr>
            <a:spLocks noGrp="1"/>
          </p:cNvSpPr>
          <p:nvPr>
            <p:ph type="subTitle" idx="1"/>
          </p:nvPr>
        </p:nvSpPr>
        <p:spPr/>
        <p:txBody>
          <a:bodyPr/>
          <a:lstStyle/>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268760"/>
            <a:ext cx="6768752" cy="5076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9403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060848"/>
            <a:ext cx="8229600" cy="2160240"/>
          </a:xfrm>
        </p:spPr>
        <p:txBody>
          <a:bodyPr/>
          <a:lstStyle/>
          <a:p>
            <a:r>
              <a:rPr lang="pl-PL" smtClean="0"/>
              <a:t>Dziękuję </a:t>
            </a:r>
            <a:r>
              <a:rPr lang="pl-PL" dirty="0" smtClean="0"/>
              <a:t>z</a:t>
            </a:r>
            <a:r>
              <a:rPr lang="pl-PL" smtClean="0"/>
              <a:t>a </a:t>
            </a:r>
            <a:r>
              <a:rPr lang="pl-PL" dirty="0" smtClean="0"/>
              <a:t>uwagę.</a:t>
            </a:r>
            <a:endParaRPr lang="pl-PL" dirty="0"/>
          </a:p>
        </p:txBody>
      </p:sp>
      <p:sp>
        <p:nvSpPr>
          <p:cNvPr id="3" name="Symbol zastępczy zawartości 2"/>
          <p:cNvSpPr>
            <a:spLocks noGrp="1"/>
          </p:cNvSpPr>
          <p:nvPr>
            <p:ph idx="1"/>
          </p:nvPr>
        </p:nvSpPr>
        <p:spPr>
          <a:xfrm flipV="1">
            <a:off x="539552" y="4535408"/>
            <a:ext cx="45719" cy="45719"/>
          </a:xfrm>
        </p:spPr>
        <p:txBody>
          <a:bodyPr>
            <a:normAutofit fontScale="25000" lnSpcReduction="20000"/>
          </a:bodyPr>
          <a:lstStyle/>
          <a:p>
            <a:endParaRPr lang="pl-PL" dirty="0"/>
          </a:p>
        </p:txBody>
      </p:sp>
    </p:spTree>
    <p:extLst>
      <p:ext uri="{BB962C8B-B14F-4D97-AF65-F5344CB8AC3E}">
        <p14:creationId xmlns:p14="http://schemas.microsoft.com/office/powerpoint/2010/main" xmlns="" val="78466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Czym Jest </a:t>
            </a:r>
            <a:r>
              <a:rPr lang="pl-PL" dirty="0" err="1" smtClean="0"/>
              <a:t>Emirates</a:t>
            </a:r>
            <a:r>
              <a:rPr lang="pl-PL" dirty="0" smtClean="0"/>
              <a:t> Stadium?</a:t>
            </a:r>
            <a:endParaRPr lang="pl-PL" dirty="0"/>
          </a:p>
        </p:txBody>
      </p:sp>
      <p:sp>
        <p:nvSpPr>
          <p:cNvPr id="3" name="Symbol zastępczy zawartości 2"/>
          <p:cNvSpPr>
            <a:spLocks noGrp="1"/>
          </p:cNvSpPr>
          <p:nvPr>
            <p:ph idx="1"/>
          </p:nvPr>
        </p:nvSpPr>
        <p:spPr/>
        <p:txBody>
          <a:bodyPr/>
          <a:lstStyle/>
          <a:p>
            <a:pPr marL="0" indent="0">
              <a:buNone/>
            </a:pPr>
            <a:r>
              <a:rPr lang="pl-PL" dirty="0" smtClean="0"/>
              <a:t>Jest to stadion piłkarski położony w północnym Londynie, w dzielnicy </a:t>
            </a:r>
            <a:r>
              <a:rPr lang="pl-PL" dirty="0" err="1" smtClean="0"/>
              <a:t>Islington</a:t>
            </a:r>
            <a:r>
              <a:rPr lang="pl-PL" dirty="0" smtClean="0"/>
              <a:t>, na którym od sezonu 2006/07 mecze rozgrywa drużyna </a:t>
            </a:r>
            <a:r>
              <a:rPr lang="pl-PL" dirty="0" err="1" smtClean="0"/>
              <a:t>Arsenalu</a:t>
            </a:r>
            <a:r>
              <a:rPr lang="pl-PL" dirty="0" smtClean="0"/>
              <a:t>. Stadion ma wszystkie miejsca siedzące, a jego całkowita pojemność wynosi </a:t>
            </a:r>
            <a:br>
              <a:rPr lang="pl-PL" dirty="0" smtClean="0"/>
            </a:br>
            <a:r>
              <a:rPr lang="pl-PL" dirty="0" smtClean="0"/>
              <a:t>60 355 miejsc, co czyni go drugim co do wielkości obiektem w </a:t>
            </a:r>
            <a:r>
              <a:rPr lang="pl-PL" dirty="0" err="1" smtClean="0"/>
              <a:t>Premiership</a:t>
            </a:r>
            <a:r>
              <a:rPr lang="pl-PL" dirty="0" smtClean="0"/>
              <a:t>.</a:t>
            </a:r>
            <a:endParaRPr lang="pl-PL" dirty="0"/>
          </a:p>
        </p:txBody>
      </p:sp>
    </p:spTree>
    <p:extLst>
      <p:ext uri="{BB962C8B-B14F-4D97-AF65-F5344CB8AC3E}">
        <p14:creationId xmlns:p14="http://schemas.microsoft.com/office/powerpoint/2010/main" xmlns="" val="247977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Początki</a:t>
            </a:r>
            <a:endParaRPr lang="pl-PL" dirty="0"/>
          </a:p>
        </p:txBody>
      </p:sp>
      <p:sp>
        <p:nvSpPr>
          <p:cNvPr id="3" name="Symbol zastępczy zawartości 2"/>
          <p:cNvSpPr>
            <a:spLocks noGrp="1"/>
          </p:cNvSpPr>
          <p:nvPr>
            <p:ph idx="1"/>
          </p:nvPr>
        </p:nvSpPr>
        <p:spPr>
          <a:xfrm>
            <a:off x="457200" y="1600200"/>
            <a:ext cx="8229600" cy="4781128"/>
          </a:xfrm>
        </p:spPr>
        <p:txBody>
          <a:bodyPr>
            <a:normAutofit fontScale="85000" lnSpcReduction="20000"/>
          </a:bodyPr>
          <a:lstStyle/>
          <a:p>
            <a:pPr marL="0" indent="0">
              <a:buNone/>
            </a:pPr>
            <a:r>
              <a:rPr lang="pl-PL" dirty="0" smtClean="0"/>
              <a:t>Początki Stadionu </a:t>
            </a:r>
            <a:r>
              <a:rPr lang="pl-PL" dirty="0" err="1" smtClean="0"/>
              <a:t>Emirates</a:t>
            </a:r>
            <a:r>
              <a:rPr lang="pl-PL" dirty="0"/>
              <a:t> </a:t>
            </a:r>
            <a:r>
              <a:rPr lang="pl-PL" dirty="0" smtClean="0"/>
              <a:t>(a raczej </a:t>
            </a:r>
            <a:r>
              <a:rPr lang="pl-PL" dirty="0" err="1" smtClean="0"/>
              <a:t>Arsenal</a:t>
            </a:r>
            <a:r>
              <a:rPr lang="pl-PL" dirty="0" smtClean="0"/>
              <a:t> Stadion gdyż tak brzmi oficjalna nazwa) sięgają lat 90 kiedy to powstały pierwsze plany budowy.</a:t>
            </a:r>
          </a:p>
          <a:p>
            <a:pPr marL="0" indent="0">
              <a:buNone/>
            </a:pPr>
            <a:r>
              <a:rPr lang="pl-PL" dirty="0" smtClean="0"/>
              <a:t>Ówczesny obiekt </a:t>
            </a:r>
            <a:r>
              <a:rPr lang="pl-PL" dirty="0" err="1" smtClean="0"/>
              <a:t>Arsenalu</a:t>
            </a:r>
            <a:r>
              <a:rPr lang="pl-PL" dirty="0" smtClean="0"/>
              <a:t>, </a:t>
            </a:r>
            <a:r>
              <a:rPr lang="pl-PL" dirty="0" err="1" smtClean="0"/>
              <a:t>Highbury</a:t>
            </a:r>
            <a:r>
              <a:rPr lang="pl-PL" dirty="0" smtClean="0"/>
              <a:t>, był za mały, przez co często nie mógł pomieścić wszystkich chętnych do obejrzenia spotkania co również odbijało się na finansach Klubu. Projekt został ogłoszony w listopadzie 1999 roku, a otwarcie planowano na sierpień 2003 roku, ale wskutek trudności finansowych przełożono je na lato 2006. Oczywiście nie obeszło się też bez problemów gdyż większość okolicznych mieszkańców, zmuszonych do przeprowadzki, wniosło sprawę do sądu, jednak sprawę tą przegrali.</a:t>
            </a:r>
            <a:endParaRPr lang="pl-PL" dirty="0"/>
          </a:p>
        </p:txBody>
      </p:sp>
    </p:spTree>
    <p:extLst>
      <p:ext uri="{BB962C8B-B14F-4D97-AF65-F5344CB8AC3E}">
        <p14:creationId xmlns:p14="http://schemas.microsoft.com/office/powerpoint/2010/main" xmlns="" val="300020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1143000"/>
          </a:xfrm>
        </p:spPr>
        <p:txBody>
          <a:bodyPr/>
          <a:lstStyle/>
          <a:p>
            <a:r>
              <a:rPr lang="pl-PL" dirty="0" smtClean="0"/>
              <a:t>Budowa Stadionu</a:t>
            </a:r>
            <a:endParaRPr lang="pl-PL" dirty="0"/>
          </a:p>
        </p:txBody>
      </p:sp>
      <p:sp>
        <p:nvSpPr>
          <p:cNvPr id="3" name="Symbol zastępczy zawartości 2"/>
          <p:cNvSpPr>
            <a:spLocks noGrp="1"/>
          </p:cNvSpPr>
          <p:nvPr>
            <p:ph idx="1"/>
          </p:nvPr>
        </p:nvSpPr>
        <p:spPr/>
        <p:txBody>
          <a:bodyPr/>
          <a:lstStyle/>
          <a:p>
            <a:pPr marL="0" indent="0">
              <a:buNone/>
            </a:pPr>
            <a:r>
              <a:rPr lang="pl-PL" dirty="0" smtClean="0"/>
              <a:t>Budowę stadionu rozpoczęto w lutym 2004 roku, </a:t>
            </a:r>
            <a:r>
              <a:rPr lang="pl-PL" dirty="0"/>
              <a:t>w</a:t>
            </a:r>
            <a:r>
              <a:rPr lang="pl-PL" dirty="0" smtClean="0"/>
              <a:t> sierpniu 2005 roku sama konstrukcja była gotowa. </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2718242"/>
            <a:ext cx="5194130" cy="3990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085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8458" y="53752"/>
            <a:ext cx="8229600" cy="1143000"/>
          </a:xfrm>
        </p:spPr>
        <p:txBody>
          <a:bodyPr/>
          <a:lstStyle/>
          <a:p>
            <a:pPr marL="571500" indent="-571500">
              <a:buFont typeface="Wingdings" pitchFamily="2" charset="2"/>
              <a:buChar char="Ø"/>
            </a:pPr>
            <a:r>
              <a:rPr lang="pl-PL" dirty="0" smtClean="0"/>
              <a:t>Parę zdjęć z budowy. </a:t>
            </a:r>
            <a:endParaRPr lang="pl-PL" dirty="0"/>
          </a:p>
        </p:txBody>
      </p:sp>
      <p:sp>
        <p:nvSpPr>
          <p:cNvPr id="3" name="Symbol zastępczy zawartości 2"/>
          <p:cNvSpPr>
            <a:spLocks noGrp="1"/>
          </p:cNvSpPr>
          <p:nvPr>
            <p:ph idx="1"/>
          </p:nvPr>
        </p:nvSpPr>
        <p:spPr/>
        <p:txBody>
          <a:bodyPr/>
          <a:lstStyle/>
          <a:p>
            <a:endParaRPr lang="pl-P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285" y="1043193"/>
            <a:ext cx="4032448" cy="2817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0466" y="998868"/>
            <a:ext cx="4155584" cy="2862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2561" y="4005064"/>
            <a:ext cx="4011895" cy="2690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32013" y="3912169"/>
            <a:ext cx="4188020" cy="2783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197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5141" y="228510"/>
            <a:ext cx="4176464" cy="2843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200445"/>
            <a:ext cx="4303778" cy="2834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050" y="3429000"/>
            <a:ext cx="4154510"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2049" y="3429000"/>
            <a:ext cx="4021680"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676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Wielkie otwarcie</a:t>
            </a:r>
            <a:endParaRPr lang="pl-PL" dirty="0"/>
          </a:p>
        </p:txBody>
      </p:sp>
      <p:sp>
        <p:nvSpPr>
          <p:cNvPr id="3" name="Symbol zastępczy zawartości 2"/>
          <p:cNvSpPr>
            <a:spLocks noGrp="1"/>
          </p:cNvSpPr>
          <p:nvPr>
            <p:ph idx="1"/>
          </p:nvPr>
        </p:nvSpPr>
        <p:spPr/>
        <p:txBody>
          <a:bodyPr/>
          <a:lstStyle/>
          <a:p>
            <a:pPr marL="0" indent="0">
              <a:buNone/>
            </a:pPr>
            <a:r>
              <a:rPr lang="pl-PL" dirty="0" smtClean="0"/>
              <a:t>Budowę zakończono 26 października 2006, dokonał go książę Filip. Początkowo ceremonię poprowadzić miała królowa brytyjska, Elżbieta II, ale w związku z problemami zdrowotnymi nie wzięła udziału w uroczystości. Mecz inauguracyjny odbył się pomiędzy drużynami </a:t>
            </a:r>
            <a:r>
              <a:rPr lang="pl-PL" dirty="0" err="1" smtClean="0"/>
              <a:t>Arsenal</a:t>
            </a:r>
            <a:r>
              <a:rPr lang="pl-PL" dirty="0" smtClean="0"/>
              <a:t> FC – </a:t>
            </a:r>
            <a:r>
              <a:rPr lang="pl-PL" dirty="0" err="1" smtClean="0"/>
              <a:t>Ajax</a:t>
            </a:r>
            <a:r>
              <a:rPr lang="pl-PL" dirty="0" smtClean="0"/>
              <a:t> Amsterdamami. Dzisiejszy stadion wygląda tak: </a:t>
            </a:r>
            <a:endParaRPr lang="pl-PL" dirty="0"/>
          </a:p>
        </p:txBody>
      </p:sp>
    </p:spTree>
    <p:extLst>
      <p:ext uri="{BB962C8B-B14F-4D97-AF65-F5344CB8AC3E}">
        <p14:creationId xmlns:p14="http://schemas.microsoft.com/office/powerpoint/2010/main" xmlns="" val="47597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64023"/>
            <a:ext cx="4113276" cy="3084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212723"/>
            <a:ext cx="4372161" cy="293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92288" y="3429000"/>
            <a:ext cx="4716334" cy="3040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4706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 zakończenie Stadion </a:t>
            </a:r>
            <a:r>
              <a:rPr lang="pl-PL" dirty="0" err="1" smtClean="0"/>
              <a:t>Emirates</a:t>
            </a:r>
            <a:r>
              <a:rPr lang="pl-PL" dirty="0" smtClean="0"/>
              <a:t> w Liczbach</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smtClean="0"/>
              <a:t>przy budowie obiektu pracowało tysiąc robotników</a:t>
            </a:r>
          </a:p>
          <a:p>
            <a:r>
              <a:rPr lang="pl-PL" dirty="0" smtClean="0"/>
              <a:t>stadion zajmuje powierzchnię 17 akrów</a:t>
            </a:r>
          </a:p>
          <a:p>
            <a:r>
              <a:rPr lang="pl-PL" dirty="0" smtClean="0"/>
              <a:t>na stadionie jest ponad 900 toalet i 250 punktów serwujących posiłki</a:t>
            </a:r>
          </a:p>
          <a:p>
            <a:r>
              <a:rPr lang="pl-PL" dirty="0" smtClean="0"/>
              <a:t>wysokość obiektu od murawy po dach wynosi 41,9 m</a:t>
            </a:r>
          </a:p>
          <a:p>
            <a:r>
              <a:rPr lang="pl-PL" dirty="0" smtClean="0"/>
              <a:t>na stadionie jest 250 miejsc dla niepełnosprawnych</a:t>
            </a:r>
          </a:p>
          <a:p>
            <a:r>
              <a:rPr lang="pl-PL" dirty="0" smtClean="0"/>
              <a:t>przy budowie stadionu zużyto 10 tys. ton stali</a:t>
            </a:r>
          </a:p>
          <a:p>
            <a:r>
              <a:rPr lang="pl-PL" dirty="0" smtClean="0"/>
              <a:t>3 tys. ton ważą stalowe rury na dachu</a:t>
            </a:r>
          </a:p>
          <a:p>
            <a:r>
              <a:rPr lang="pl-PL" dirty="0" smtClean="0"/>
              <a:t>na obiekcie jest 2 tys. drzwi</a:t>
            </a:r>
          </a:p>
          <a:p>
            <a:r>
              <a:rPr lang="pl-PL" dirty="0" smtClean="0"/>
              <a:t>aby wybudować </a:t>
            </a:r>
            <a:r>
              <a:rPr lang="pl-PL" dirty="0" err="1" smtClean="0"/>
              <a:t>Emirates</a:t>
            </a:r>
            <a:r>
              <a:rPr lang="pl-PL" dirty="0" smtClean="0"/>
              <a:t>, potrzeba było ponad 2,5 tys. dokumentów</a:t>
            </a:r>
          </a:p>
          <a:p>
            <a:r>
              <a:rPr lang="pl-PL" dirty="0" smtClean="0"/>
              <a:t>na stadionie jest 41 miejsc dla kamer telewizyjnych i 215 siedzeń dla dziennikarzy</a:t>
            </a:r>
          </a:p>
          <a:p>
            <a:r>
              <a:rPr lang="pl-PL" dirty="0" smtClean="0"/>
              <a:t>murawa ma 113 metrów długości i 76 szerokości</a:t>
            </a:r>
          </a:p>
          <a:p>
            <a:r>
              <a:rPr lang="pl-PL" dirty="0" smtClean="0"/>
              <a:t>położono 15 tys. metrów kwadratowych glazury</a:t>
            </a:r>
            <a:endParaRPr lang="pl-PL" dirty="0"/>
          </a:p>
        </p:txBody>
      </p:sp>
    </p:spTree>
    <p:extLst>
      <p:ext uri="{BB962C8B-B14F-4D97-AF65-F5344CB8AC3E}">
        <p14:creationId xmlns:p14="http://schemas.microsoft.com/office/powerpoint/2010/main" xmlns="" val="70054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Pokaz na ekranie (4:3)</PresentationFormat>
  <Paragraphs>25</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Emirates Stadium</vt:lpstr>
      <vt:lpstr>Czym Jest Emirates Stadium?</vt:lpstr>
      <vt:lpstr>Początki</vt:lpstr>
      <vt:lpstr>Budowa Stadionu</vt:lpstr>
      <vt:lpstr>Parę zdjęć z budowy. </vt:lpstr>
      <vt:lpstr>Slajd 6</vt:lpstr>
      <vt:lpstr>Wielkie otwarcie</vt:lpstr>
      <vt:lpstr>Slajd 8</vt:lpstr>
      <vt:lpstr>Na zakończenie Stadion Emirates w Liczbach</vt:lpstr>
      <vt:lpstr>Dziękuję za uwagę.</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dc:creator>
  <cp:lastModifiedBy>mmazurki</cp:lastModifiedBy>
  <cp:revision>18</cp:revision>
  <dcterms:created xsi:type="dcterms:W3CDTF">2011-10-04T18:56:03Z</dcterms:created>
  <dcterms:modified xsi:type="dcterms:W3CDTF">2011-10-05T08:11:58Z</dcterms:modified>
</cp:coreProperties>
</file>