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94660"/>
  </p:normalViewPr>
  <p:slideViewPr>
    <p:cSldViewPr>
      <p:cViewPr varScale="1">
        <p:scale>
          <a:sx n="69" d="100"/>
          <a:sy n="69" d="100"/>
        </p:scale>
        <p:origin x="-14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3299-8F7B-4CEF-8762-DE82B14B1BA3}" type="datetimeFigureOut">
              <a:rPr lang="pl-PL" smtClean="0"/>
              <a:pPr/>
              <a:t>2011-11-03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221-8B97-47CC-AEF8-B055F45C045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3299-8F7B-4CEF-8762-DE82B14B1BA3}" type="datetimeFigureOut">
              <a:rPr lang="pl-PL" smtClean="0"/>
              <a:pPr/>
              <a:t>2011-11-03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221-8B97-47CC-AEF8-B055F45C04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3299-8F7B-4CEF-8762-DE82B14B1BA3}" type="datetimeFigureOut">
              <a:rPr lang="pl-PL" smtClean="0"/>
              <a:pPr/>
              <a:t>2011-11-03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221-8B97-47CC-AEF8-B055F45C04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3299-8F7B-4CEF-8762-DE82B14B1BA3}" type="datetimeFigureOut">
              <a:rPr lang="pl-PL" smtClean="0"/>
              <a:pPr/>
              <a:t>2011-11-03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221-8B97-47CC-AEF8-B055F45C04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3299-8F7B-4CEF-8762-DE82B14B1BA3}" type="datetimeFigureOut">
              <a:rPr lang="pl-PL" smtClean="0"/>
              <a:pPr/>
              <a:t>2011-11-03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948D221-8B97-47CC-AEF8-B055F45C04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3299-8F7B-4CEF-8762-DE82B14B1BA3}" type="datetimeFigureOut">
              <a:rPr lang="pl-PL" smtClean="0"/>
              <a:pPr/>
              <a:t>2011-11-03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221-8B97-47CC-AEF8-B055F45C04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3299-8F7B-4CEF-8762-DE82B14B1BA3}" type="datetimeFigureOut">
              <a:rPr lang="pl-PL" smtClean="0"/>
              <a:pPr/>
              <a:t>2011-11-03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221-8B97-47CC-AEF8-B055F45C04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3299-8F7B-4CEF-8762-DE82B14B1BA3}" type="datetimeFigureOut">
              <a:rPr lang="pl-PL" smtClean="0"/>
              <a:pPr/>
              <a:t>2011-11-03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221-8B97-47CC-AEF8-B055F45C04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3299-8F7B-4CEF-8762-DE82B14B1BA3}" type="datetimeFigureOut">
              <a:rPr lang="pl-PL" smtClean="0"/>
              <a:pPr/>
              <a:t>2011-11-03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221-8B97-47CC-AEF8-B055F45C04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3299-8F7B-4CEF-8762-DE82B14B1BA3}" type="datetimeFigureOut">
              <a:rPr lang="pl-PL" smtClean="0"/>
              <a:pPr/>
              <a:t>2011-11-03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221-8B97-47CC-AEF8-B055F45C04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l-P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3299-8F7B-4CEF-8762-DE82B14B1BA3}" type="datetimeFigureOut">
              <a:rPr lang="pl-PL" smtClean="0"/>
              <a:pPr/>
              <a:t>2011-11-03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8D221-8B97-47CC-AEF8-B055F45C045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CCC3299-8F7B-4CEF-8762-DE82B14B1BA3}" type="datetimeFigureOut">
              <a:rPr lang="pl-PL" smtClean="0"/>
              <a:pPr/>
              <a:t>2011-11-03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948D221-8B97-47CC-AEF8-B055F45C045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57158" y="1357298"/>
            <a:ext cx="8229600" cy="1828800"/>
          </a:xfrm>
        </p:spPr>
        <p:txBody>
          <a:bodyPr>
            <a:normAutofit/>
          </a:bodyPr>
          <a:lstStyle/>
          <a:p>
            <a:r>
              <a:rPr lang="pl-PL" sz="6600" dirty="0" smtClean="0"/>
              <a:t>Barok w muzyce</a:t>
            </a:r>
            <a:endParaRPr lang="pl-PL" sz="6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dirty="0" smtClean="0"/>
              <a:t>Epoka Baroku</a:t>
            </a:r>
            <a:endParaRPr lang="pl-PL" sz="4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  Okres baroku w historii muzyki trwał od 1600r., który przyjmuje się za datę narodzin opery, do śmierci największego kompozytora baroku Johanna </a:t>
            </a:r>
            <a:r>
              <a:rPr lang="pl-PL" b="1" u="sng" dirty="0" smtClean="0"/>
              <a:t>Sebastiana Bacha </a:t>
            </a:r>
            <a:r>
              <a:rPr lang="pl-PL" dirty="0" smtClean="0"/>
              <a:t>w roku 1750.   Najważniejszymi cechami baroku pozostały: przepych, monumentalizm, dynamika i żywiołowość. Cechy te można dostrzec w architekturze jak i w muzyce dwóch reprezentantów- mistrzów polifonii </a:t>
            </a:r>
            <a:r>
              <a:rPr lang="pl-PL" dirty="0" err="1" smtClean="0"/>
              <a:t>Handla</a:t>
            </a:r>
            <a:r>
              <a:rPr lang="pl-PL" dirty="0" smtClean="0"/>
              <a:t> i Bacha.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Johann Sebastian Bach</a:t>
            </a:r>
            <a:br>
              <a:rPr lang="pl-PL" dirty="0" smtClean="0"/>
            </a:br>
            <a:r>
              <a:rPr lang="pl-PL" dirty="0" smtClean="0"/>
              <a:t>Ur. 1685 zm. 1750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     Mistrz muzycznego kunsztu, najwybitniejszy kompozytor wszech czasów. Po latach spędzonych na służbie na dworach ,  osiadł w Lipsku  gdzie został dyrektorem szkoły i kantora w kościele św. Tomasza. </a:t>
            </a:r>
          </a:p>
          <a:p>
            <a:pPr>
              <a:buNone/>
            </a:pPr>
            <a:r>
              <a:rPr lang="pl-PL" dirty="0" smtClean="0"/>
              <a:t>     Był dwukrotnie żonaty i miał 20 dzieci.  Tworzył z tygodnia na tydzień utwory na nabożeństwa, uczył muzyki, koncertował, komponował dzieła na zamówienie, pracował w nocy  wskutek czego przed śmiercią stracił wzrok.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Dzieła Bacha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pl-PL" dirty="0" smtClean="0"/>
              <a:t> Wielka msza  </a:t>
            </a:r>
            <a:r>
              <a:rPr lang="pl-PL" dirty="0" err="1" smtClean="0"/>
              <a:t>h-moll</a:t>
            </a:r>
            <a:r>
              <a:rPr lang="pl-PL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 Pasja według św. Mateusza</a:t>
            </a:r>
          </a:p>
          <a:p>
            <a:pPr>
              <a:buFont typeface="Wingdings" pitchFamily="2" charset="2"/>
              <a:buChar char="v"/>
            </a:pPr>
            <a:r>
              <a:rPr lang="pl-PL" dirty="0" smtClean="0"/>
              <a:t>Pasja według św. Jana</a:t>
            </a:r>
          </a:p>
          <a:p>
            <a:pPr>
              <a:buNone/>
            </a:pPr>
            <a:r>
              <a:rPr lang="pl-PL" dirty="0" smtClean="0"/>
              <a:t>Artysta wykorzystywał w nich formę polifoniczną zwaną </a:t>
            </a:r>
            <a:r>
              <a:rPr lang="pl-PL" b="1" u="sng" dirty="0" smtClean="0"/>
              <a:t>fugą, </a:t>
            </a:r>
            <a:r>
              <a:rPr lang="pl-PL" dirty="0" smtClean="0"/>
              <a:t>której był niedoścignionym mistrzem. </a:t>
            </a:r>
          </a:p>
          <a:p>
            <a:pPr>
              <a:buNone/>
            </a:pPr>
            <a:r>
              <a:rPr lang="pl-PL" dirty="0" smtClean="0"/>
              <a:t> </a:t>
            </a:r>
            <a:r>
              <a:rPr lang="pl-PL" dirty="0" err="1" smtClean="0"/>
              <a:t>Skonponował</a:t>
            </a:r>
            <a:r>
              <a:rPr lang="pl-PL" dirty="0" smtClean="0"/>
              <a:t> 800 utworów.</a:t>
            </a:r>
            <a:endParaRPr lang="pl-PL" dirty="0"/>
          </a:p>
        </p:txBody>
      </p:sp>
      <p:pic>
        <p:nvPicPr>
          <p:cNvPr id="4" name="Obraz 3" descr="200px-Ba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91680" cy="20469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5400" dirty="0" smtClean="0"/>
              <a:t>Handel-mistrz muzyki oratoryjnej</a:t>
            </a: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Wybitny twórca baroku.  Większość życia spędził w Anglii.  Podobnie jak Bach tworzył wielkie formy wokalno – instrumentalne: msze i pasje, oratoria i opery.  Najbardziej znanym oratorium jest </a:t>
            </a:r>
            <a:r>
              <a:rPr lang="pl-PL" i="1" dirty="0" smtClean="0"/>
              <a:t>Mesjasz.</a:t>
            </a:r>
            <a:endParaRPr lang="pl-PL" i="1" dirty="0"/>
          </a:p>
        </p:txBody>
      </p:sp>
      <p:pic>
        <p:nvPicPr>
          <p:cNvPr id="4" name="Obraz 3" descr="imagesCAD8SJ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149080"/>
            <a:ext cx="1943100" cy="2352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Muzyka instrumentalna: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Ulepszenie instrumentów.  Głównym wykonawcą był Antonio Vivaldi(1678-1742).  Niesamowity kompozytor, pisarz.  Pisał opery, zajmował się dyrygowaniem.  Najbardziej popularne jego utwory to:  Pory roku.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Muzyka polska: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Atmosfera wojen i niepokojów.   Głównymi kompozytorami byli: Bartłomiej Pękiel i Adam Jarzębski.  Tworzyli utwory świeckie i muzykę religijną. 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Dziękujemy za uwagę!!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Marta </a:t>
            </a:r>
            <a:r>
              <a:rPr lang="pl-PL" dirty="0" err="1" smtClean="0"/>
              <a:t>Albigowska</a:t>
            </a:r>
            <a:r>
              <a:rPr lang="pl-PL" dirty="0" smtClean="0"/>
              <a:t> i Kasia Styczek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rzchołek">
  <a:themeElements>
    <a:clrScheme name="Wierzchołek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Wierzchołek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rzchołek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45</TotalTime>
  <Words>281</Words>
  <Application>Microsoft Office PowerPoint</Application>
  <PresentationFormat>Pokaz na ekranie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Wierzchołek</vt:lpstr>
      <vt:lpstr>Barok w muzyce</vt:lpstr>
      <vt:lpstr>Epoka Baroku</vt:lpstr>
      <vt:lpstr>Johann Sebastian Bach Ur. 1685 zm. 1750 </vt:lpstr>
      <vt:lpstr>Dzieła Bacha</vt:lpstr>
      <vt:lpstr>Handel-mistrz muzyki oratoryjnej</vt:lpstr>
      <vt:lpstr>Muzyka instrumentalna:</vt:lpstr>
      <vt:lpstr>Muzyka polska:</vt:lpstr>
      <vt:lpstr>Slajd 8</vt:lpstr>
    </vt:vector>
  </TitlesOfParts>
  <Company>SP 24 STO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Barok w muzyce</dc:title>
  <dc:creator>kstyczek</dc:creator>
  <cp:lastModifiedBy>Koniara</cp:lastModifiedBy>
  <cp:revision>7</cp:revision>
  <dcterms:created xsi:type="dcterms:W3CDTF">2011-10-28T09:28:57Z</dcterms:created>
  <dcterms:modified xsi:type="dcterms:W3CDTF">2011-11-03T17:43:32Z</dcterms:modified>
</cp:coreProperties>
</file>