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3D57C-3909-4508-9D54-F0F654577D2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E68C6-CD3D-4EC5-9290-2868FE299C4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E68C6-CD3D-4EC5-9290-2868FE299C44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673B417-2CB0-43BD-B597-9FAE979B76E6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33D070-FB02-4720-A637-DC7EC080225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//upload.wikimedia.org/wikipedia/commons/c/c5/Clavecin_flamand.png" TargetMode="External"/><Relationship Id="rId7" Type="http://schemas.openxmlformats.org/officeDocument/2006/relationships/hyperlink" Target="//upload.wikimedia.org/wikipedia/commons/6/6c/Org_podczerw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//upload.wikimedia.org/wikipedia/commons/e/e0/Hans_Holbein_d._J._030.jpg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b/bd/Vivaldi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pl.wikipedia.org/w/index.php?title=Plik:Haendel.jpg&amp;filetimestamp=2005042808513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57554" y="1357298"/>
            <a:ext cx="5105400" cy="2928958"/>
          </a:xfrm>
        </p:spPr>
        <p:txBody>
          <a:bodyPr>
            <a:noAutofit/>
          </a:bodyPr>
          <a:lstStyle/>
          <a:p>
            <a:r>
              <a:rPr lang="pl-PL" sz="8800" dirty="0" smtClean="0"/>
              <a:t>Barok w muzyce </a:t>
            </a:r>
            <a:endParaRPr lang="pl-PL" sz="8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57554" y="5072074"/>
            <a:ext cx="5114778" cy="1101248"/>
          </a:xfrm>
        </p:spPr>
        <p:txBody>
          <a:bodyPr/>
          <a:lstStyle/>
          <a:p>
            <a:r>
              <a:rPr lang="pl-PL" dirty="0" smtClean="0"/>
              <a:t>Karolina </a:t>
            </a:r>
            <a:r>
              <a:rPr lang="pl-PL" dirty="0" err="1" smtClean="0"/>
              <a:t>Jurzysta</a:t>
            </a:r>
            <a:r>
              <a:rPr lang="pl-PL" dirty="0" smtClean="0"/>
              <a:t> 3b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Czas Trwania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Jako początek muzyki Barokowej wyznacza się rok 1597, kiedy to Jacopo Periego skomponował pierwszą operę „Dafne”.</a:t>
            </a:r>
          </a:p>
          <a:p>
            <a:endParaRPr lang="pl-PL" dirty="0" smtClean="0"/>
          </a:p>
          <a:p>
            <a:r>
              <a:rPr lang="pl-PL" dirty="0" smtClean="0"/>
              <a:t>Za datę końca muzyki barokowej uznaje się połowę XVIII wieku (dokładnie rok 1750 – śmierć Jana Sebastiana Bacha).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charakterystyka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Głównymi cechami muzyki barokowej był kontrast między wysoką, a niską formą. Muzyka ma na celu naukę, tekst literacki dominuje nad tekstem muzycznym. Głównymi formami muzyki barokowej były:</a:t>
            </a:r>
          </a:p>
          <a:p>
            <a:r>
              <a:rPr lang="pl-PL" dirty="0" smtClean="0"/>
              <a:t> O</a:t>
            </a:r>
            <a:r>
              <a:rPr lang="pl-PL" dirty="0" smtClean="0"/>
              <a:t>pera</a:t>
            </a:r>
          </a:p>
          <a:p>
            <a:r>
              <a:rPr lang="pl-PL" dirty="0" smtClean="0"/>
              <a:t>Oratorium</a:t>
            </a:r>
          </a:p>
          <a:p>
            <a:r>
              <a:rPr lang="pl-PL" dirty="0" err="1" smtClean="0"/>
              <a:t>Kantana</a:t>
            </a:r>
            <a:endParaRPr lang="pl-PL" dirty="0" smtClean="0"/>
          </a:p>
          <a:p>
            <a:r>
              <a:rPr lang="pl-PL" dirty="0" smtClean="0"/>
              <a:t>Suita </a:t>
            </a:r>
          </a:p>
          <a:p>
            <a:r>
              <a:rPr lang="pl-PL" dirty="0" smtClean="0"/>
              <a:t>Fuga</a:t>
            </a:r>
          </a:p>
          <a:p>
            <a:endParaRPr lang="pl-PL" dirty="0"/>
          </a:p>
        </p:txBody>
      </p:sp>
      <p:pic>
        <p:nvPicPr>
          <p:cNvPr id="5122" name="Picture 2" descr="http://upload.wikimedia.org/wikipedia/commons/thumb/a/a5/Gerard_ter_Borch_d._J._004.jpg/200px-Gerard_ter_Borch_d._J._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857628"/>
            <a:ext cx="2047876" cy="2580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Style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poszczególnych krajach rozwijały się różne style narodowe muzyki barokowej. Wyróżnia się styl: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Włoski (Antonio Vivaldi, Giacomo </a:t>
            </a:r>
            <a:r>
              <a:rPr lang="pl-PL" dirty="0" err="1" smtClean="0"/>
              <a:t>Carissimi</a:t>
            </a:r>
            <a:r>
              <a:rPr lang="pl-PL" dirty="0" smtClean="0"/>
              <a:t>)</a:t>
            </a:r>
          </a:p>
          <a:p>
            <a:r>
              <a:rPr lang="pl-PL" dirty="0" smtClean="0"/>
              <a:t>Niemiecki (Johann Sebastian Bach, </a:t>
            </a:r>
            <a:r>
              <a:rPr lang="pl-PL" dirty="0" smtClean="0"/>
              <a:t>Georg Friedrich </a:t>
            </a:r>
            <a:r>
              <a:rPr lang="pl-PL" dirty="0" err="1" smtClean="0"/>
              <a:t>Händel</a:t>
            </a:r>
            <a:r>
              <a:rPr lang="pl-PL" dirty="0" smtClean="0"/>
              <a:t>)</a:t>
            </a:r>
          </a:p>
          <a:p>
            <a:r>
              <a:rPr lang="pl-PL" dirty="0" smtClean="0"/>
              <a:t>Francuski (Andre </a:t>
            </a:r>
            <a:r>
              <a:rPr lang="pl-PL" dirty="0" err="1" smtClean="0"/>
              <a:t>Campra</a:t>
            </a:r>
            <a:r>
              <a:rPr lang="pl-PL" dirty="0" smtClean="0"/>
              <a:t>, </a:t>
            </a:r>
            <a:r>
              <a:rPr lang="pl-PL" dirty="0" err="1" smtClean="0"/>
              <a:t>François</a:t>
            </a:r>
            <a:r>
              <a:rPr lang="pl-PL" dirty="0" smtClean="0"/>
              <a:t> </a:t>
            </a:r>
            <a:r>
              <a:rPr lang="pl-PL" dirty="0" err="1" smtClean="0"/>
              <a:t>Couperin</a:t>
            </a:r>
            <a:r>
              <a:rPr lang="pl-PL" dirty="0" smtClean="0"/>
              <a:t>)</a:t>
            </a:r>
          </a:p>
          <a:p>
            <a:r>
              <a:rPr lang="pl-PL" dirty="0" smtClean="0"/>
              <a:t>Angielski (Henry Purcell, John </a:t>
            </a:r>
            <a:r>
              <a:rPr lang="pl-PL" dirty="0" err="1" smtClean="0"/>
              <a:t>Blow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Instrumenty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Podstawa harmoniczna w formie </a:t>
            </a:r>
            <a:r>
              <a:rPr lang="pl-PL" dirty="0" err="1" smtClean="0"/>
              <a:t>basso</a:t>
            </a:r>
            <a:r>
              <a:rPr lang="pl-PL" dirty="0" smtClean="0"/>
              <a:t> </a:t>
            </a:r>
            <a:r>
              <a:rPr lang="pl-PL" dirty="0" err="1" smtClean="0"/>
              <a:t>continuo</a:t>
            </a:r>
            <a:r>
              <a:rPr lang="pl-PL" dirty="0" smtClean="0"/>
              <a:t> tworzona była na instrumentach, które umożliwiały grę akordów. Posługiwano się:</a:t>
            </a:r>
          </a:p>
          <a:p>
            <a:r>
              <a:rPr lang="pl-PL" dirty="0" smtClean="0"/>
              <a:t>Klawesynem</a:t>
            </a:r>
          </a:p>
          <a:p>
            <a:r>
              <a:rPr lang="pl-PL" dirty="0" smtClean="0"/>
              <a:t>Organami</a:t>
            </a:r>
          </a:p>
          <a:p>
            <a:r>
              <a:rPr lang="pl-PL" dirty="0" smtClean="0"/>
              <a:t>Regalami</a:t>
            </a:r>
          </a:p>
          <a:p>
            <a:r>
              <a:rPr lang="pl-PL" dirty="0" smtClean="0"/>
              <a:t>Lutnią</a:t>
            </a:r>
          </a:p>
          <a:p>
            <a:r>
              <a:rPr lang="pl-PL" dirty="0" smtClean="0"/>
              <a:t>Instrumentami melodycznymi (fagot, wiolonczela). 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8662" y="3857628"/>
            <a:ext cx="1471594" cy="50006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/>
              <a:t>klawesyn</a:t>
            </a:r>
            <a:endParaRPr lang="pl-PL" dirty="0"/>
          </a:p>
        </p:txBody>
      </p:sp>
      <p:pic>
        <p:nvPicPr>
          <p:cNvPr id="2050" name="Picture 2" descr="Plik:Clavecin flamand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57166"/>
            <a:ext cx="2735395" cy="3357586"/>
          </a:xfrm>
          <a:prstGeom prst="rect">
            <a:avLst/>
          </a:prstGeom>
          <a:noFill/>
        </p:spPr>
      </p:pic>
      <p:pic>
        <p:nvPicPr>
          <p:cNvPr id="2052" name="Picture 4" descr="Plik:Hans Holbein d. J. 030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285728"/>
            <a:ext cx="2714644" cy="3318514"/>
          </a:xfrm>
          <a:prstGeom prst="rect">
            <a:avLst/>
          </a:prstGeom>
          <a:noFill/>
        </p:spPr>
      </p:pic>
      <p:pic>
        <p:nvPicPr>
          <p:cNvPr id="2054" name="Picture 6" descr="Plik:Org podczerw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0364" y="2000240"/>
            <a:ext cx="2428892" cy="3404989"/>
          </a:xfrm>
          <a:prstGeom prst="rect">
            <a:avLst/>
          </a:prstGeom>
          <a:noFill/>
        </p:spPr>
      </p:pic>
      <p:sp>
        <p:nvSpPr>
          <p:cNvPr id="7" name="Symbol zastępczy zawartości 2"/>
          <p:cNvSpPr txBox="1">
            <a:spLocks/>
          </p:cNvSpPr>
          <p:nvPr/>
        </p:nvSpPr>
        <p:spPr>
          <a:xfrm>
            <a:off x="3500430" y="5500702"/>
            <a:ext cx="1471594" cy="5000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pl-PL" sz="2600" dirty="0" smtClean="0"/>
              <a:t>organy</a:t>
            </a: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072198" y="3714752"/>
            <a:ext cx="1471594" cy="50006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lutnia</a:t>
            </a: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/>
              <a:t>kOMPOZYTORZY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Głównymi </a:t>
            </a:r>
            <a:r>
              <a:rPr lang="pl-PL" dirty="0" err="1" smtClean="0"/>
              <a:t>twórczami</a:t>
            </a:r>
            <a:r>
              <a:rPr lang="pl-PL" dirty="0" smtClean="0"/>
              <a:t> muzyki barokowej byli: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Johann Sebastian Bach (niemiecki kompozytor) Antonio Vivaldi (włoski kompozytor), </a:t>
            </a:r>
            <a:r>
              <a:rPr lang="pl-PL" dirty="0" smtClean="0"/>
              <a:t>Georg Friedrich </a:t>
            </a:r>
            <a:r>
              <a:rPr lang="pl-PL" dirty="0" err="1" smtClean="0"/>
              <a:t>Händel</a:t>
            </a:r>
            <a:r>
              <a:rPr lang="pl-PL" dirty="0" smtClean="0"/>
              <a:t> (niemiecki kompozytor). Muzykę barokową w Polsce reprezentowali m.in..: Bartłomiej Pękiel, Jacek Różycki i Adam Jarzębski.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err="1" smtClean="0"/>
              <a:t>DZieła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Słynne dzieła:</a:t>
            </a:r>
          </a:p>
          <a:p>
            <a:r>
              <a:rPr lang="pl-PL" dirty="0" err="1" smtClean="0"/>
              <a:t>Tocatta</a:t>
            </a:r>
            <a:r>
              <a:rPr lang="pl-PL" dirty="0" smtClean="0"/>
              <a:t> i Fuga D-moll (J.S. Bach)</a:t>
            </a:r>
          </a:p>
          <a:p>
            <a:r>
              <a:rPr lang="pl-PL" dirty="0" smtClean="0"/>
              <a:t>„Cztery Pory Roku” (A. Vivaldi)</a:t>
            </a:r>
          </a:p>
          <a:p>
            <a:r>
              <a:rPr lang="pl-PL" dirty="0" smtClean="0"/>
              <a:t>Oratorium „Mesjasz” (G.F. Handel)</a:t>
            </a:r>
            <a:endParaRPr lang="pl-PL" dirty="0"/>
          </a:p>
        </p:txBody>
      </p:sp>
      <p:pic>
        <p:nvPicPr>
          <p:cNvPr id="22530" name="Picture 2" descr="Plik:Vivald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571876"/>
            <a:ext cx="2424837" cy="2893382"/>
          </a:xfrm>
          <a:prstGeom prst="rect">
            <a:avLst/>
          </a:prstGeom>
          <a:noFill/>
        </p:spPr>
      </p:pic>
      <p:pic>
        <p:nvPicPr>
          <p:cNvPr id="22532" name="Picture 4" descr="http://upload.wikimedia.org/wikipedia/commons/thumb/3/3d/Haendel.jpg/200px-Haendel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3571876"/>
            <a:ext cx="2075768" cy="2605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/>
              <a:t>Koniec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Dziękuję za uwagę.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251</Words>
  <Application>Microsoft Office PowerPoint</Application>
  <PresentationFormat>Pokaz na ekranie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Bogaty</vt:lpstr>
      <vt:lpstr>Barok w muzyce </vt:lpstr>
      <vt:lpstr>Czas Trwania</vt:lpstr>
      <vt:lpstr>charakterystyka</vt:lpstr>
      <vt:lpstr>Style</vt:lpstr>
      <vt:lpstr>Instrumenty</vt:lpstr>
      <vt:lpstr>Slajd 6</vt:lpstr>
      <vt:lpstr>kOMPOZYTORZY</vt:lpstr>
      <vt:lpstr>DZieła</vt:lpstr>
      <vt:lpstr>Koniec</vt:lpstr>
    </vt:vector>
  </TitlesOfParts>
  <Company>SP 24 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Barok w muzyce </dc:title>
  <dc:creator>kjurzyst</dc:creator>
  <cp:lastModifiedBy>kjurzyst</cp:lastModifiedBy>
  <cp:revision>6</cp:revision>
  <dcterms:created xsi:type="dcterms:W3CDTF">2011-10-28T08:27:53Z</dcterms:created>
  <dcterms:modified xsi:type="dcterms:W3CDTF">2011-10-28T09:07:22Z</dcterms:modified>
</cp:coreProperties>
</file>