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B668DD7-7F77-4344-8A05-66FBADE6E98A}" type="datetimeFigureOut">
              <a:rPr lang="pl-PL" smtClean="0"/>
              <a:t>2011-10-28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2CCCBCC-4FF6-462B-882D-CFE7A6735D7A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835696" y="980728"/>
            <a:ext cx="54562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Muzyka Barokowa</a:t>
            </a:r>
            <a:endParaRPr lang="pl-P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 rot="848011">
            <a:off x="467544" y="3212976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Barok- &gt;1600-1750 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 rot="20842120">
            <a:off x="3203848" y="292494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Jan Sebastian Bach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1259632" y="458112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Mistrzowie polifonii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4139952" y="5445224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Georg Friedrich Händel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652120" y="234888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Toccata d-moll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6607704" y="357298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Fuga</a:t>
            </a:r>
            <a:endParaRPr lang="pl-PL" dirty="0"/>
          </a:p>
        </p:txBody>
      </p:sp>
    </p:spTree>
  </p:cSld>
  <p:clrMapOvr>
    <a:masterClrMapping/>
  </p:clrMapOvr>
  <p:transition advTm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95536" y="692696"/>
            <a:ext cx="84249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7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Barok</a:t>
            </a:r>
            <a:endParaRPr lang="pl-PL" sz="7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4283968" y="2348880"/>
            <a:ext cx="43204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Okres w dziejach muzyki, przechodziły różne fazy, jednak jego najważniejsze cechy to: przepych, monumentalizm, żywiołowość, dynamika, kontrast. Ta epoka jest początkiem dla opery oraz wybitnych muzyków: Bacha, H</a:t>
            </a:r>
            <a:r>
              <a:rPr lang="pl-PL" dirty="0" smtClean="0"/>
              <a:t>ändla</a:t>
            </a:r>
            <a:r>
              <a:rPr lang="pl-PL" dirty="0" smtClean="0"/>
              <a:t>, Monteverdiego i Periego.</a:t>
            </a:r>
          </a:p>
        </p:txBody>
      </p:sp>
      <p:pic>
        <p:nvPicPr>
          <p:cNvPr id="1026" name="Picture 2" descr="http://www.flog.pl/media/foto/770904_baro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068960"/>
            <a:ext cx="3738566" cy="28083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95736" y="620688"/>
            <a:ext cx="48990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l-PL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Muzycy epoki</a:t>
            </a:r>
            <a:endParaRPr lang="pl-P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395536" y="1844824"/>
            <a:ext cx="33123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Jan Sebastian Bach (1685-1750) – mistrz muzycznego kunsztu oraz barokowej ekspresji, kompozytor toccaty i fugi d-moll. Dwukrotnie żonaty, z obu małżeństw miał dwudziestkę dzieci. Skomponował ponad 800 utworów na organy. 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4932040" y="2060848"/>
            <a:ext cx="34563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Georg Friedrich H</a:t>
            </a:r>
            <a:r>
              <a:rPr lang="pl-PL" dirty="0" smtClean="0"/>
              <a:t>ändel (1685-1759) – większość swojego życia spędził w Anglii, tworzył wielkie formy wokalno-instrumentalne: msze, kanaty</a:t>
            </a:r>
            <a:r>
              <a:rPr lang="pl-PL" dirty="0" smtClean="0"/>
              <a:t>, pasje, oratoria, opery. Najbardziej znane oratoria to: „Juda Machabeusz” i „Mesjasz”</a:t>
            </a:r>
            <a:endParaRPr lang="pl-PL" dirty="0"/>
          </a:p>
        </p:txBody>
      </p:sp>
      <p:pic>
        <p:nvPicPr>
          <p:cNvPr id="15362" name="Picture 2" descr="http://upload.wikimedia.org/wikipedia/commons/thumb/b/b5/Bach.jpg/200px-Bac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97152"/>
            <a:ext cx="1512168" cy="1829723"/>
          </a:xfrm>
          <a:prstGeom prst="rect">
            <a:avLst/>
          </a:prstGeom>
          <a:noFill/>
        </p:spPr>
      </p:pic>
      <p:pic>
        <p:nvPicPr>
          <p:cNvPr id="15364" name="Picture 4" descr="http://magnaspesmeretrix.org/luca/hande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792184"/>
            <a:ext cx="1800200" cy="18943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27</TotalTime>
  <Words>141</Words>
  <Application>Microsoft Office PowerPoint</Application>
  <PresentationFormat>Pokaz na ekranie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Energetyczny</vt:lpstr>
      <vt:lpstr>Slajd 1</vt:lpstr>
      <vt:lpstr>Slajd 2</vt:lpstr>
      <vt:lpstr>Slajd 3</vt:lpstr>
      <vt:lpstr>Slajd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 </dc:creator>
  <cp:lastModifiedBy> </cp:lastModifiedBy>
  <cp:revision>3</cp:revision>
  <dcterms:created xsi:type="dcterms:W3CDTF">2011-10-28T09:31:13Z</dcterms:created>
  <dcterms:modified xsi:type="dcterms:W3CDTF">2011-10-28T09:59:11Z</dcterms:modified>
</cp:coreProperties>
</file>