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avi" ContentType="video/avi"/>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9"/>
  </p:notes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 d="1"/>
        <a:sy n="1" d="1"/>
      </p:scale>
      <p:origin x="0" y="0"/>
    </p:cViewPr>
  </p:notesTextViewPr>
  <p:notesViewPr>
    <p:cSldViewPr>
      <p:cViewPr varScale="1">
        <p:scale>
          <a:sx n="71" d="100"/>
          <a:sy n="71" d="100"/>
        </p:scale>
        <p:origin x="-2778"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73790B-3E42-4637-B803-11D9D85F63BE}" type="datetimeFigureOut">
              <a:rPr lang="pl-PL" smtClean="0"/>
              <a:pPr/>
              <a:t>2011-10-26</a:t>
            </a:fld>
            <a:endParaRPr lang="pl-P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5BF1CA-61E1-4CF4-B755-A63BBC32D94E}" type="slidenum">
              <a:rPr lang="pl-PL" smtClean="0"/>
              <a:pPr/>
              <a:t>‹#›</a:t>
            </a:fld>
            <a:endParaRPr lang="pl-PL"/>
          </a:p>
        </p:txBody>
      </p:sp>
    </p:spTree>
    <p:extLst>
      <p:ext uri="{BB962C8B-B14F-4D97-AF65-F5344CB8AC3E}">
        <p14:creationId xmlns:p14="http://schemas.microsoft.com/office/powerpoint/2010/main" xmlns="" val="3628620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9408A96C-8FFA-447A-BB10-B326971D3029}" type="datetimeFigureOut">
              <a:rPr lang="pl-PL" smtClean="0"/>
              <a:pPr/>
              <a:t>2011-10-26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41641B2-BEB1-4188-A6C9-581BA9DBBB56}" type="slidenum">
              <a:rPr lang="pl-PL" smtClean="0"/>
              <a:pPr/>
              <a:t>‹#›</a:t>
            </a:fld>
            <a:endParaRPr lang="pl-PL"/>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08A96C-8FFA-447A-BB10-B326971D3029}" type="datetimeFigureOut">
              <a:rPr lang="pl-PL" smtClean="0"/>
              <a:pPr/>
              <a:t>2011-10-26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41641B2-BEB1-4188-A6C9-581BA9DBBB56}"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08A96C-8FFA-447A-BB10-B326971D3029}" type="datetimeFigureOut">
              <a:rPr lang="pl-PL" smtClean="0"/>
              <a:pPr/>
              <a:t>2011-10-26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41641B2-BEB1-4188-A6C9-581BA9DBBB56}"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9408A96C-8FFA-447A-BB10-B326971D3029}" type="datetimeFigureOut">
              <a:rPr lang="pl-PL" smtClean="0"/>
              <a:pPr/>
              <a:t>2011-10-26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41641B2-BEB1-4188-A6C9-581BA9DBBB56}" type="slidenum">
              <a:rPr lang="pl-PL" smtClean="0"/>
              <a:pPr/>
              <a:t>‹#›</a:t>
            </a:fld>
            <a:endParaRPr lang="pl-PL"/>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08A96C-8FFA-447A-BB10-B326971D3029}" type="datetimeFigureOut">
              <a:rPr lang="pl-PL" smtClean="0"/>
              <a:pPr/>
              <a:t>2011-10-26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41641B2-BEB1-4188-A6C9-581BA9DBBB56}"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9408A96C-8FFA-447A-BB10-B326971D3029}" type="datetimeFigureOut">
              <a:rPr lang="pl-PL" smtClean="0"/>
              <a:pPr/>
              <a:t>2011-10-26</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E41641B2-BEB1-4188-A6C9-581BA9DBBB56}"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9408A96C-8FFA-447A-BB10-B326971D3029}" type="datetimeFigureOut">
              <a:rPr lang="pl-PL" smtClean="0"/>
              <a:pPr/>
              <a:t>2011-10-26</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E41641B2-BEB1-4188-A6C9-581BA9DBBB56}"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408A96C-8FFA-447A-BB10-B326971D3029}" type="datetimeFigureOut">
              <a:rPr lang="pl-PL" smtClean="0"/>
              <a:pPr/>
              <a:t>2011-10-26</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E41641B2-BEB1-4188-A6C9-581BA9DBBB56}"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08A96C-8FFA-447A-BB10-B326971D3029}" type="datetimeFigureOut">
              <a:rPr lang="pl-PL" smtClean="0"/>
              <a:pPr/>
              <a:t>2011-10-26</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E41641B2-BEB1-4188-A6C9-581BA9DBBB56}"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08A96C-8FFA-447A-BB10-B326971D3029}" type="datetimeFigureOut">
              <a:rPr lang="pl-PL" smtClean="0"/>
              <a:pPr/>
              <a:t>2011-10-26</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E41641B2-BEB1-4188-A6C9-581BA9DBBB56}"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08A96C-8FFA-447A-BB10-B326971D3029}" type="datetimeFigureOut">
              <a:rPr lang="pl-PL" smtClean="0"/>
              <a:pPr/>
              <a:t>2011-10-26</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E41641B2-BEB1-4188-A6C9-581BA9DBBB56}"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9408A96C-8FFA-447A-BB10-B326971D3029}" type="datetimeFigureOut">
              <a:rPr lang="pl-PL" smtClean="0"/>
              <a:pPr/>
              <a:t>2011-10-26</a:t>
            </a:fld>
            <a:endParaRPr lang="pl-PL"/>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pl-PL"/>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E41641B2-BEB1-4188-A6C9-581BA9DBBB56}" type="slidenum">
              <a:rPr lang="pl-PL" smtClean="0"/>
              <a:pPr/>
              <a:t>‹#›</a:t>
            </a:fld>
            <a:endParaRPr lang="pl-PL"/>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media" Target="../media/media1.avi"/><Relationship Id="rId2" Type="http://schemas.openxmlformats.org/officeDocument/2006/relationships/slideLayout" Target="../slideLayouts/slideLayout2.xml"/><Relationship Id="rId1" Type="http://schemas.openxmlformats.org/officeDocument/2006/relationships/video" Target="NULL" TargetMode="Externa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pl-PL"/>
          </a:p>
        </p:txBody>
      </p:sp>
      <p:sp>
        <p:nvSpPr>
          <p:cNvPr id="2" name="Title 1"/>
          <p:cNvSpPr>
            <a:spLocks noGrp="1"/>
          </p:cNvSpPr>
          <p:nvPr>
            <p:ph type="ctrTitle"/>
          </p:nvPr>
        </p:nvSpPr>
        <p:spPr/>
        <p:txBody>
          <a:bodyPr/>
          <a:lstStyle/>
          <a:p>
            <a:endParaRPr lang="pl-PL"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3808889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562074"/>
          </a:xfrm>
        </p:spPr>
        <p:txBody>
          <a:bodyPr/>
          <a:lstStyle/>
          <a:p>
            <a:pPr algn="ctr"/>
            <a:r>
              <a:rPr lang="pl-PL" dirty="0" smtClean="0"/>
              <a:t>Fabuła </a:t>
            </a:r>
            <a:endParaRPr lang="pl-PL" dirty="0"/>
          </a:p>
        </p:txBody>
      </p:sp>
      <p:sp>
        <p:nvSpPr>
          <p:cNvPr id="3" name="Content Placeholder 2"/>
          <p:cNvSpPr>
            <a:spLocks noGrp="1"/>
          </p:cNvSpPr>
          <p:nvPr>
            <p:ph sz="quarter" idx="13"/>
          </p:nvPr>
        </p:nvSpPr>
        <p:spPr>
          <a:xfrm>
            <a:off x="609600" y="1124744"/>
            <a:ext cx="7924800" cy="4590256"/>
          </a:xfrm>
        </p:spPr>
        <p:txBody>
          <a:bodyPr>
            <a:normAutofit lnSpcReduction="10000"/>
          </a:bodyPr>
          <a:lstStyle/>
          <a:p>
            <a:r>
              <a:rPr lang="pl-PL" dirty="0"/>
              <a:t>"Sztuczna Inteligencja" to osadzona w dalekiej przyszłości poruszająca opowieść o ludzkości i jej dążeniach technicznych. Naturalnym środowiskiem człowieka stał się świat, w którym ludzie żyją i korzystają z osiągnięć cybernetyki – myślących maszyn. Bohaterem historii jest pierwszy zdolny do miłości chłopiec-robot, który mieszka z prawdziwą rodziną. Kiedy po wielu niezwykłych przygodach zdaje sobie sprawę, iż nie pasuje naprawdę ani do ludzi, ani do robotów, rozpoczyna wędrówkę w poszukiwaniu własnego miejsca w świecie.</a:t>
            </a:r>
          </a:p>
          <a:p>
            <a:r>
              <a:rPr lang="pl-PL" dirty="0"/>
              <a:t>Syn państwa Swintonów jest w śpiączce. Kupują sobie Dawida – androida mającego postać dziecka, który ma im go zastąpić do czasu jego obudzenia się, co następuje prędzej niż się ktokolwiek spodziewał. Odtąd Swintonowie mają "dwóch synów". Martin jednak nie lubi swego sztucznego brata. Monika (mama) postanawia pozbyć się Dawida. Wywozi go zatem do lasu i tam porzuca, po czym szybko odjeżdża (android nie jest w stanie dogonić samochodu). Dawid początkowo nic nie rozumie. Potem dochodzi do wniosku, że mamusia go nie lubi, bo jest sztuczny. Znając bajkę o Pinokiu (poznał jako przybrany syn Swintonów) i wierząc w nią (jego oprogramowanie wiernie odzwierciedla psychikę małego dziecka, jest zatem naiwny i łatwowierny), postanawia odnaleźć Błękitną Wróżkę i poprosić ją o zamienienie go w prawdziwego chłopca...</a:t>
            </a:r>
          </a:p>
          <a:p>
            <a:endParaRPr lang="pl-PL" dirty="0"/>
          </a:p>
        </p:txBody>
      </p:sp>
    </p:spTree>
    <p:extLst>
      <p:ext uri="{BB962C8B-B14F-4D97-AF65-F5344CB8AC3E}">
        <p14:creationId xmlns:p14="http://schemas.microsoft.com/office/powerpoint/2010/main" xmlns="" val="24424867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39552" y="980728"/>
            <a:ext cx="5472608" cy="5094312"/>
          </a:xfrm>
        </p:spPr>
        <p:txBody>
          <a:bodyPr>
            <a:normAutofit fontScale="85000" lnSpcReduction="20000"/>
          </a:bodyPr>
          <a:lstStyle/>
          <a:p>
            <a:r>
              <a:rPr lang="pl-PL" dirty="0"/>
              <a:t>Zadebiutował w wieku 6 lat, grając w reklamówkach. Już za swój pierwszy, niespełna pięciominutowy występ w </a:t>
            </a:r>
            <a:r>
              <a:rPr lang="pl-PL" i="1" dirty="0"/>
              <a:t>Forreście Gumpie</a:t>
            </a:r>
            <a:r>
              <a:rPr lang="pl-PL" dirty="0"/>
              <a:t> u boku Toma Hanksa został nagrodzony nagrodą Young Artist Award dla najlepszego aktora poniżej 10 roku życia. Przez następne lata wciąż szlifował swój warsztat aktorski, między innymi w filmie </a:t>
            </a:r>
            <a:r>
              <a:rPr lang="pl-PL" i="1" dirty="0"/>
              <a:t>Bogus, mój przyjaciel na niby</a:t>
            </a:r>
            <a:r>
              <a:rPr lang="pl-PL" dirty="0"/>
              <a:t> z Whoopi Goldberg.</a:t>
            </a:r>
          </a:p>
          <a:p>
            <a:r>
              <a:rPr lang="pl-PL" dirty="0"/>
              <a:t>Jednak prawdziwy rozgłos zyskał dopiero w 1999 za sprawą roli w filmie </a:t>
            </a:r>
            <a:r>
              <a:rPr lang="pl-PL" i="1" dirty="0"/>
              <a:t>Szósty zmysł</a:t>
            </a:r>
            <a:r>
              <a:rPr lang="pl-PL" dirty="0"/>
              <a:t> M. Nighta Shymalana. Zagrał tam 9-letniego chłopca imieniem Cole, który widzi zmarłych. Jego słynna kwestia "widzę martwych ludzi" stała się niemal ikoną tego filmu i była nawet wielokrotnie parodiowana, między innymi w </a:t>
            </a:r>
            <a:r>
              <a:rPr lang="pl-PL" i="1" dirty="0"/>
              <a:t>Strasznym filmie</a:t>
            </a:r>
            <a:r>
              <a:rPr lang="pl-PL" dirty="0"/>
              <a:t>. Za tę rolę młody aktor został uhonorowany nominacją do Oscara i Złotego Globu, a także szeregiem mniej prestiżowych wyróżnień, między innymi Saturn Award, Critics' Choice Award, Chicago Film Critics Association Award, Golden Satellite Award czy Sierra Award.</a:t>
            </a:r>
          </a:p>
          <a:p>
            <a:r>
              <a:rPr lang="pl-PL" dirty="0"/>
              <a:t>Przez następne kilka lat Osment pracował bez przerwy, między innymi na planie filmu </a:t>
            </a:r>
            <a:r>
              <a:rPr lang="pl-PL" i="1" dirty="0"/>
              <a:t>Podaj dalej</a:t>
            </a:r>
            <a:r>
              <a:rPr lang="pl-PL" dirty="0"/>
              <a:t>, gdzie swatał Kevina Spaceya z Helen Hunt (Blockbuster Entertainment Award i nagroda na pokazach ShoWest dla najlepszego drugoplanowego aktora roku) i </a:t>
            </a:r>
            <a:r>
              <a:rPr lang="pl-PL" i="1" dirty="0"/>
              <a:t>Bożych skrawków</a:t>
            </a:r>
            <a:r>
              <a:rPr lang="pl-PL" dirty="0"/>
              <a:t> kręconych w Polsce. Ostatnią jego dużą rolą jest znakomity występ u Stevena Spielberga w </a:t>
            </a:r>
            <a:r>
              <a:rPr lang="pl-PL" i="1" dirty="0"/>
              <a:t>AI:Sztucznej Inteligencji</a:t>
            </a:r>
            <a:r>
              <a:rPr lang="pl-PL" dirty="0"/>
              <a:t>, gdzie wcielił się w postać Davida - chłopca androida, futurystycznego Pinokia szukającego miłości. Film nie spotkał się ze zbyt pochlebnym przyjęciem krytyków, ale o roli Osmenta pisano, że stanowiła podpórkę całej produkcji (sam Spielberg mówił, że od początku jedynym kandydatem do tej roli był właśnie on).</a:t>
            </a:r>
          </a:p>
          <a:p>
            <a:endParaRPr lang="pl-PL" dirty="0"/>
          </a:p>
        </p:txBody>
      </p:sp>
      <p:sp>
        <p:nvSpPr>
          <p:cNvPr id="2" name="Title 1"/>
          <p:cNvSpPr>
            <a:spLocks noGrp="1"/>
          </p:cNvSpPr>
          <p:nvPr>
            <p:ph type="title"/>
          </p:nvPr>
        </p:nvSpPr>
        <p:spPr>
          <a:xfrm>
            <a:off x="611560" y="-18256"/>
            <a:ext cx="7924800" cy="1143000"/>
          </a:xfrm>
        </p:spPr>
        <p:txBody>
          <a:bodyPr/>
          <a:lstStyle/>
          <a:p>
            <a:pPr algn="ctr"/>
            <a:r>
              <a:rPr lang="pl-PL" b="1" dirty="0"/>
              <a:t>Haley Joel Osment</a:t>
            </a:r>
            <a:br>
              <a:rPr lang="pl-PL" b="1" dirty="0"/>
            </a:br>
            <a:endParaRPr lang="pl-PL"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156176" y="1196752"/>
            <a:ext cx="2736304" cy="4098825"/>
          </a:xfrm>
          <a:prstGeom prst="rect">
            <a:avLst/>
          </a:prstGeom>
        </p:spPr>
      </p:pic>
    </p:spTree>
    <p:extLst>
      <p:ext uri="{BB962C8B-B14F-4D97-AF65-F5344CB8AC3E}">
        <p14:creationId xmlns:p14="http://schemas.microsoft.com/office/powerpoint/2010/main" xmlns="" val="4761527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67544" y="1124744"/>
            <a:ext cx="4970512" cy="4878288"/>
          </a:xfrm>
        </p:spPr>
        <p:txBody>
          <a:bodyPr>
            <a:normAutofit fontScale="85000" lnSpcReduction="10000"/>
          </a:bodyPr>
          <a:lstStyle/>
          <a:p>
            <a:r>
              <a:rPr lang="pl-PL" dirty="0"/>
              <a:t>Przygodę z aktorstwem rozpoczął w wieku dwunastu lat, dołączając do National Youth Music Theatre. Pięć lat później porzucił szkołę, aby poświęcić cały czas roli w telewizyjnej operze mydlanej </a:t>
            </a:r>
            <a:r>
              <a:rPr lang="pl-PL" i="1" dirty="0"/>
              <a:t>Famillies</a:t>
            </a:r>
            <a:r>
              <a:rPr lang="pl-PL" dirty="0"/>
              <a:t>. W 1992 roku zaczął grać przede wszystkim w teatrze. Został nominowany do nagrody teatralnej imienia Laurence'a Oliviera Award w kategorii Najlepszy debiutant za rolę w sztuce </a:t>
            </a:r>
            <a:r>
              <a:rPr lang="pl-PL" i="1" dirty="0"/>
              <a:t>Les Parents terribles</a:t>
            </a:r>
            <a:r>
              <a:rPr lang="pl-PL" dirty="0"/>
              <a:t>. Wkrótce potem otrzymał nominację do nagrody Tony, teatralnego odpowiednika Oscara, za rolę w sztuce </a:t>
            </a:r>
            <a:r>
              <a:rPr lang="pl-PL" i="1" dirty="0"/>
              <a:t>Indiscretions</a:t>
            </a:r>
            <a:r>
              <a:rPr lang="pl-PL" dirty="0"/>
              <a:t>, gdzie zagrał u boku Kathleen </a:t>
            </a:r>
            <a:r>
              <a:rPr lang="pl-PL" dirty="0" smtClean="0"/>
              <a:t>Turner.</a:t>
            </a:r>
            <a:endParaRPr lang="pl-PL" dirty="0"/>
          </a:p>
          <a:p>
            <a:r>
              <a:rPr lang="pl-PL" dirty="0"/>
              <a:t>Debiutem filmowym aktora była rola w filmie Paula W.S. Andersona </a:t>
            </a:r>
            <a:r>
              <a:rPr lang="pl-PL" i="1" dirty="0"/>
              <a:t>Shopping</a:t>
            </a:r>
            <a:r>
              <a:rPr lang="pl-PL" dirty="0"/>
              <a:t> (1994). W 1998 roku pojawił się w roli wampira w kilkukrotnie nagrodzonym horrorze </a:t>
            </a:r>
            <a:r>
              <a:rPr lang="pl-PL" i="1" dirty="0"/>
              <a:t>Mądrość Krokodyli</a:t>
            </a:r>
            <a:r>
              <a:rPr lang="pl-PL" dirty="0"/>
              <a:t>. Rok później wcielił się w postać głównego bohatera Teda Pikula w filmie </a:t>
            </a:r>
            <a:r>
              <a:rPr lang="pl-PL" i="1" dirty="0"/>
              <a:t>eXistenZ</a:t>
            </a:r>
            <a:r>
              <a:rPr lang="pl-PL" dirty="0"/>
              <a:t>. W tym roku Law wystąpił jeszcze u Anthony'ego Minghelli w filmie </a:t>
            </a:r>
            <a:r>
              <a:rPr lang="pl-PL" i="1" dirty="0"/>
              <a:t>Utalentowany pan Ripley</a:t>
            </a:r>
            <a:r>
              <a:rPr lang="pl-PL" dirty="0"/>
              <a:t> w drugoplanowej roli Dickie'go Greenleafa, za co otrzymał nagrodę BAFTA.</a:t>
            </a:r>
          </a:p>
          <a:p>
            <a:r>
              <a:rPr lang="pl-PL" dirty="0"/>
              <a:t>Jude był dwukrotnie nominowany do Oscara: w </a:t>
            </a:r>
            <a:r>
              <a:rPr lang="pl-PL" i="1" dirty="0"/>
              <a:t>2000 roku za drugoplanową rolę w filmie Utalentowany pan Ripley</a:t>
            </a:r>
            <a:r>
              <a:rPr lang="pl-PL" dirty="0"/>
              <a:t> i w 2004 roku za główną rolę w filmie </a:t>
            </a:r>
            <a:r>
              <a:rPr lang="pl-PL" i="1" dirty="0"/>
              <a:t>Wzgórze nadziei</a:t>
            </a:r>
            <a:r>
              <a:rPr lang="pl-PL" dirty="0"/>
              <a:t>.</a:t>
            </a:r>
          </a:p>
          <a:p>
            <a:endParaRPr lang="pl-PL" dirty="0"/>
          </a:p>
        </p:txBody>
      </p:sp>
      <p:sp>
        <p:nvSpPr>
          <p:cNvPr id="2" name="Title 1"/>
          <p:cNvSpPr>
            <a:spLocks noGrp="1"/>
          </p:cNvSpPr>
          <p:nvPr>
            <p:ph type="title"/>
          </p:nvPr>
        </p:nvSpPr>
        <p:spPr>
          <a:xfrm>
            <a:off x="611560" y="-459432"/>
            <a:ext cx="7924800" cy="1143000"/>
          </a:xfrm>
        </p:spPr>
        <p:txBody>
          <a:bodyPr/>
          <a:lstStyle/>
          <a:p>
            <a:pPr algn="ctr"/>
            <a:r>
              <a:rPr lang="pl-PL" b="1" dirty="0"/>
              <a:t>Jude </a:t>
            </a:r>
            <a:r>
              <a:rPr lang="pl-PL" b="1" dirty="0" smtClean="0"/>
              <a:t>Law</a:t>
            </a:r>
            <a:endParaRPr lang="pl-PL" dirty="0"/>
          </a:p>
        </p:txBody>
      </p:sp>
      <p:pic>
        <p:nvPicPr>
          <p:cNvPr id="7" name="Pictur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436096" y="1052736"/>
            <a:ext cx="3478171" cy="4365104"/>
          </a:xfrm>
          <a:prstGeom prst="rect">
            <a:avLst/>
          </a:prstGeom>
        </p:spPr>
      </p:pic>
    </p:spTree>
    <p:extLst>
      <p:ext uri="{BB962C8B-B14F-4D97-AF65-F5344CB8AC3E}">
        <p14:creationId xmlns:p14="http://schemas.microsoft.com/office/powerpoint/2010/main" xmlns="" val="946363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06090"/>
          </a:xfrm>
        </p:spPr>
        <p:txBody>
          <a:bodyPr/>
          <a:lstStyle/>
          <a:p>
            <a:pPr algn="ctr"/>
            <a:r>
              <a:rPr lang="pl-PL" dirty="0" smtClean="0"/>
              <a:t>OBSADA</a:t>
            </a:r>
            <a:endParaRPr lang="pl-PL" dirty="0"/>
          </a:p>
        </p:txBody>
      </p:sp>
      <p:sp>
        <p:nvSpPr>
          <p:cNvPr id="3" name="Content Placeholder 2"/>
          <p:cNvSpPr>
            <a:spLocks noGrp="1"/>
          </p:cNvSpPr>
          <p:nvPr>
            <p:ph sz="quarter" idx="13"/>
          </p:nvPr>
        </p:nvSpPr>
        <p:spPr>
          <a:xfrm>
            <a:off x="609600" y="1600200"/>
            <a:ext cx="7924800" cy="3917032"/>
          </a:xfrm>
        </p:spPr>
        <p:txBody>
          <a:bodyPr/>
          <a:lstStyle/>
          <a:p>
            <a:r>
              <a:rPr lang="pl-PL" dirty="0"/>
              <a:t>Haley Joel Osment – David Swinton </a:t>
            </a:r>
            <a:endParaRPr lang="pl-PL" dirty="0" smtClean="0"/>
          </a:p>
          <a:p>
            <a:r>
              <a:rPr lang="pl-PL" dirty="0" smtClean="0"/>
              <a:t>Jude </a:t>
            </a:r>
            <a:r>
              <a:rPr lang="pl-PL" dirty="0"/>
              <a:t>Law – Żigolak </a:t>
            </a:r>
            <a:r>
              <a:rPr lang="pl-PL" dirty="0" smtClean="0"/>
              <a:t>Joe</a:t>
            </a:r>
          </a:p>
          <a:p>
            <a:r>
              <a:rPr lang="pl-PL" dirty="0" smtClean="0"/>
              <a:t> </a:t>
            </a:r>
            <a:r>
              <a:rPr lang="pl-PL" dirty="0"/>
              <a:t>Sam Robards – Henry Swinton </a:t>
            </a:r>
            <a:endParaRPr lang="pl-PL" dirty="0" smtClean="0"/>
          </a:p>
          <a:p>
            <a:r>
              <a:rPr lang="pl-PL" dirty="0" smtClean="0"/>
              <a:t>Frances </a:t>
            </a:r>
            <a:r>
              <a:rPr lang="pl-PL" dirty="0"/>
              <a:t>O'Connor – Monica Swinton </a:t>
            </a:r>
            <a:endParaRPr lang="pl-PL" dirty="0" smtClean="0"/>
          </a:p>
          <a:p>
            <a:r>
              <a:rPr lang="pl-PL" dirty="0" smtClean="0"/>
              <a:t>Ken </a:t>
            </a:r>
            <a:r>
              <a:rPr lang="pl-PL" dirty="0"/>
              <a:t>Leung – Syatyoo-Sama </a:t>
            </a:r>
            <a:endParaRPr lang="pl-PL" dirty="0" smtClean="0"/>
          </a:p>
          <a:p>
            <a:r>
              <a:rPr lang="pl-PL" dirty="0" smtClean="0"/>
              <a:t>Brendan </a:t>
            </a:r>
            <a:r>
              <a:rPr lang="pl-PL" dirty="0"/>
              <a:t>Gleeson – Lord </a:t>
            </a:r>
            <a:r>
              <a:rPr lang="pl-PL" dirty="0" smtClean="0"/>
              <a:t>Johnson-Johnson</a:t>
            </a:r>
          </a:p>
          <a:p>
            <a:r>
              <a:rPr lang="pl-PL" dirty="0" smtClean="0"/>
              <a:t> </a:t>
            </a:r>
            <a:r>
              <a:rPr lang="pl-PL" dirty="0"/>
              <a:t>Ashley Scott – Gigolo Jane </a:t>
            </a:r>
            <a:endParaRPr lang="pl-PL" dirty="0" smtClean="0"/>
          </a:p>
          <a:p>
            <a:r>
              <a:rPr lang="pl-PL" dirty="0" smtClean="0"/>
              <a:t>Jake </a:t>
            </a:r>
            <a:r>
              <a:rPr lang="pl-PL" dirty="0"/>
              <a:t>Thomas – Martin Swinton </a:t>
            </a:r>
            <a:endParaRPr lang="pl-PL" dirty="0" smtClean="0"/>
          </a:p>
          <a:p>
            <a:r>
              <a:rPr lang="pl-PL" dirty="0" smtClean="0"/>
              <a:t>William </a:t>
            </a:r>
            <a:r>
              <a:rPr lang="pl-PL" dirty="0"/>
              <a:t>Hurt – Profesor Allen </a:t>
            </a:r>
            <a:r>
              <a:rPr lang="pl-PL" dirty="0" smtClean="0"/>
              <a:t>Hobby</a:t>
            </a:r>
            <a:endParaRPr lang="pl-PL" dirty="0"/>
          </a:p>
        </p:txBody>
      </p:sp>
    </p:spTree>
    <p:extLst>
      <p:ext uri="{BB962C8B-B14F-4D97-AF65-F5344CB8AC3E}">
        <p14:creationId xmlns:p14="http://schemas.microsoft.com/office/powerpoint/2010/main" xmlns="" val="42263846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562074"/>
          </a:xfrm>
        </p:spPr>
        <p:txBody>
          <a:bodyPr/>
          <a:lstStyle/>
          <a:p>
            <a:pPr algn="ctr"/>
            <a:r>
              <a:rPr lang="pl-PL" dirty="0" smtClean="0"/>
              <a:t>TRAILER</a:t>
            </a:r>
            <a:endParaRPr lang="pl-PL" dirty="0"/>
          </a:p>
        </p:txBody>
      </p:sp>
      <p:pic>
        <p:nvPicPr>
          <p:cNvPr id="4" name="A.I. Trailer (Extended Version).avi">
            <a:hlinkClick r:id="" action="ppaction://media"/>
          </p:cNvPr>
          <p:cNvPicPr>
            <a:picLocks noGrp="1" noChangeAspect="1"/>
          </p:cNvPicPr>
          <p:nvPr>
            <p:ph sz="quarter" idx="13"/>
            <a:videoFile r:link="rId1"/>
            <p:extLst>
              <p:ext uri="{DAA4B4D4-6D71-4841-9C94-3DE7FCFB9230}">
                <p14:media xmlns:p14="http://schemas.microsoft.com/office/powerpoint/2010/main" xmlns="" r:embed="rId3"/>
              </p:ext>
            </p:extLst>
          </p:nvPr>
        </p:nvPicPr>
        <p:blipFill>
          <a:blip r:embed="rId4"/>
          <a:stretch>
            <a:fillRect/>
          </a:stretch>
        </p:blipFill>
        <p:spPr>
          <a:xfrm>
            <a:off x="700088" y="1600200"/>
            <a:ext cx="7745412" cy="4114800"/>
          </a:xfrm>
        </p:spPr>
      </p:pic>
    </p:spTree>
    <p:extLst>
      <p:ext uri="{BB962C8B-B14F-4D97-AF65-F5344CB8AC3E}">
        <p14:creationId xmlns:p14="http://schemas.microsoft.com/office/powerpoint/2010/main" xmlns="" val="12797197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634082"/>
          </a:xfrm>
        </p:spPr>
        <p:txBody>
          <a:bodyPr/>
          <a:lstStyle/>
          <a:p>
            <a:pPr algn="ctr"/>
            <a:r>
              <a:rPr lang="pl-PL" dirty="0" smtClean="0"/>
              <a:t>Zrobili</a:t>
            </a:r>
            <a:endParaRPr lang="pl-PL" dirty="0"/>
          </a:p>
        </p:txBody>
      </p:sp>
      <p:sp>
        <p:nvSpPr>
          <p:cNvPr id="4" name="Content Placeholder 2"/>
          <p:cNvSpPr>
            <a:spLocks noGrp="1"/>
          </p:cNvSpPr>
          <p:nvPr>
            <p:ph sz="quarter" idx="13"/>
          </p:nvPr>
        </p:nvSpPr>
        <p:spPr/>
        <p:txBody>
          <a:bodyPr>
            <a:normAutofit/>
          </a:bodyPr>
          <a:lstStyle/>
          <a:p>
            <a:r>
              <a:rPr lang="pl-PL" sz="1800" dirty="0"/>
              <a:t>Kerry Dobi </a:t>
            </a:r>
            <a:endParaRPr lang="pl-PL" sz="1800" dirty="0" smtClean="0"/>
          </a:p>
          <a:p>
            <a:r>
              <a:rPr lang="pl-PL" sz="1800" dirty="0" smtClean="0"/>
              <a:t>Jasio Machalski</a:t>
            </a:r>
          </a:p>
          <a:p>
            <a:r>
              <a:rPr lang="pl-PL" sz="1800" dirty="0" smtClean="0"/>
              <a:t>Alcio Gawęda</a:t>
            </a:r>
          </a:p>
          <a:p>
            <a:r>
              <a:rPr lang="pl-PL" sz="1800" dirty="0" smtClean="0"/>
              <a:t>Maciuś Adamiec</a:t>
            </a:r>
          </a:p>
          <a:p>
            <a:r>
              <a:rPr lang="pl-PL" sz="1800" dirty="0" smtClean="0"/>
              <a:t>Misiu Rell</a:t>
            </a:r>
          </a:p>
        </p:txBody>
      </p:sp>
    </p:spTree>
    <p:extLst>
      <p:ext uri="{BB962C8B-B14F-4D97-AF65-F5344CB8AC3E}">
        <p14:creationId xmlns:p14="http://schemas.microsoft.com/office/powerpoint/2010/main" xmlns="" val="113543833"/>
      </p:ext>
    </p:extLst>
  </p:cSld>
  <p:clrMapOvr>
    <a:masterClrMapping/>
  </p:clrMapOvr>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41</TotalTime>
  <Words>760</Words>
  <Application>Microsoft Office PowerPoint</Application>
  <PresentationFormat>Pokaz na ekranie (4:3)</PresentationFormat>
  <Paragraphs>28</Paragraphs>
  <Slides>7</Slides>
  <Notes>0</Notes>
  <HiddenSlides>0</HiddenSlides>
  <MMClips>1</MMClips>
  <ScaleCrop>false</ScaleCrop>
  <HeadingPairs>
    <vt:vector size="4" baseType="variant">
      <vt:variant>
        <vt:lpstr>Motyw</vt:lpstr>
      </vt:variant>
      <vt:variant>
        <vt:i4>1</vt:i4>
      </vt:variant>
      <vt:variant>
        <vt:lpstr>Tytuły slajdów</vt:lpstr>
      </vt:variant>
      <vt:variant>
        <vt:i4>7</vt:i4>
      </vt:variant>
    </vt:vector>
  </HeadingPairs>
  <TitlesOfParts>
    <vt:vector size="8" baseType="lpstr">
      <vt:lpstr>Horizon</vt:lpstr>
      <vt:lpstr>Slajd 1</vt:lpstr>
      <vt:lpstr>Fabuła </vt:lpstr>
      <vt:lpstr>Haley Joel Osment </vt:lpstr>
      <vt:lpstr>Jude Law</vt:lpstr>
      <vt:lpstr>OBSADA</vt:lpstr>
      <vt:lpstr>TRAILER</vt:lpstr>
      <vt:lpstr>Zrobili</vt:lpstr>
    </vt:vector>
  </TitlesOfParts>
  <Company>SS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 Machalski</dc:creator>
  <cp:lastModifiedBy>maluch</cp:lastModifiedBy>
  <cp:revision>5</cp:revision>
  <dcterms:created xsi:type="dcterms:W3CDTF">2011-10-19T15:26:58Z</dcterms:created>
  <dcterms:modified xsi:type="dcterms:W3CDTF">2011-10-26T14:04:15Z</dcterms:modified>
</cp:coreProperties>
</file>