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5" r:id="rId7"/>
    <p:sldId id="261" r:id="rId8"/>
    <p:sldId id="262" r:id="rId9"/>
    <p:sldId id="266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88" d="100"/>
          <a:sy n="88" d="100"/>
        </p:scale>
        <p:origin x="-8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7EF0-9B14-4C3E-B986-0FC2A406E677}" type="datetimeFigureOut">
              <a:rPr lang="pl-PL" smtClean="0"/>
              <a:pPr/>
              <a:t>2010-12-06</a:t>
            </a:fld>
            <a:endParaRPr lang="pl-PL" dirty="0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9F3DA-DAE7-400D-8B1A-B32D5A2F816C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7EF0-9B14-4C3E-B986-0FC2A406E677}" type="datetimeFigureOut">
              <a:rPr lang="pl-PL" smtClean="0"/>
              <a:pPr/>
              <a:t>2010-12-06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9F3DA-DAE7-400D-8B1A-B32D5A2F816C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7EF0-9B14-4C3E-B986-0FC2A406E677}" type="datetimeFigureOut">
              <a:rPr lang="pl-PL" smtClean="0"/>
              <a:pPr/>
              <a:t>2010-12-06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9F3DA-DAE7-400D-8B1A-B32D5A2F816C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F397EF0-9B14-4C3E-B986-0FC2A406E677}" type="datetimeFigureOut">
              <a:rPr lang="pl-PL" smtClean="0"/>
              <a:pPr/>
              <a:t>2010-12-06</a:t>
            </a:fld>
            <a:endParaRPr lang="pl-PL" dirty="0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7C9F3DA-DAE7-400D-8B1A-B32D5A2F816C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7EF0-9B14-4C3E-B986-0FC2A406E677}" type="datetimeFigureOut">
              <a:rPr lang="pl-PL" smtClean="0"/>
              <a:pPr/>
              <a:t>2010-12-06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9F3DA-DAE7-400D-8B1A-B32D5A2F816C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7EF0-9B14-4C3E-B986-0FC2A406E677}" type="datetimeFigureOut">
              <a:rPr lang="pl-PL" smtClean="0"/>
              <a:pPr/>
              <a:t>2010-12-06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9F3DA-DAE7-400D-8B1A-B32D5A2F816C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9F3DA-DAE7-400D-8B1A-B32D5A2F816C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7EF0-9B14-4C3E-B986-0FC2A406E677}" type="datetimeFigureOut">
              <a:rPr lang="pl-PL" smtClean="0"/>
              <a:pPr/>
              <a:t>2010-12-06</a:t>
            </a:fld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7EF0-9B14-4C3E-B986-0FC2A406E677}" type="datetimeFigureOut">
              <a:rPr lang="pl-PL" smtClean="0"/>
              <a:pPr/>
              <a:t>2010-12-06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9F3DA-DAE7-400D-8B1A-B32D5A2F816C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7EF0-9B14-4C3E-B986-0FC2A406E677}" type="datetimeFigureOut">
              <a:rPr lang="pl-PL" smtClean="0"/>
              <a:pPr/>
              <a:t>2010-12-06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9F3DA-DAE7-400D-8B1A-B32D5A2F816C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F397EF0-9B14-4C3E-B986-0FC2A406E677}" type="datetimeFigureOut">
              <a:rPr lang="pl-PL" smtClean="0"/>
              <a:pPr/>
              <a:t>2010-12-06</a:t>
            </a:fld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C9F3DA-DAE7-400D-8B1A-B32D5A2F816C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 dirty="0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7EF0-9B14-4C3E-B986-0FC2A406E677}" type="datetimeFigureOut">
              <a:rPr lang="pl-PL" smtClean="0"/>
              <a:pPr/>
              <a:t>2010-12-06</a:t>
            </a:fld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9F3DA-DAE7-400D-8B1A-B32D5A2F816C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F397EF0-9B14-4C3E-B986-0FC2A406E677}" type="datetimeFigureOut">
              <a:rPr lang="pl-PL" smtClean="0"/>
              <a:pPr/>
              <a:t>2010-12-06</a:t>
            </a:fld>
            <a:endParaRPr lang="pl-PL" dirty="0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7C9F3DA-DAE7-400D-8B1A-B32D5A2F816C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Karolina Ćwikła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99592" y="2420888"/>
            <a:ext cx="7772400" cy="1296143"/>
          </a:xfrm>
        </p:spPr>
        <p:txBody>
          <a:bodyPr/>
          <a:lstStyle/>
          <a:p>
            <a:r>
              <a:rPr lang="en-US" sz="80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Christmas</a:t>
            </a:r>
            <a:r>
              <a:rPr lang="pl-PL" sz="80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time in Poland </a:t>
            </a:r>
            <a:endParaRPr lang="en-US" sz="8000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63344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             </a:t>
            </a:r>
          </a:p>
          <a:p>
            <a:pPr>
              <a:buNone/>
            </a:pPr>
            <a:r>
              <a:rPr lang="pl-PL" dirty="0" smtClean="0"/>
              <a:t>              Before </a:t>
            </a:r>
            <a:r>
              <a:rPr lang="en-GB" dirty="0" smtClean="0"/>
              <a:t>Christmas</a:t>
            </a:r>
            <a:r>
              <a:rPr lang="pl-PL" dirty="0" smtClean="0"/>
              <a:t> we </a:t>
            </a:r>
            <a:r>
              <a:rPr lang="en-US" dirty="0" smtClean="0"/>
              <a:t>clean</a:t>
            </a:r>
            <a:r>
              <a:rPr lang="pl-PL" dirty="0" smtClean="0"/>
              <a:t> our  houses. 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026" name="Picture 2" descr="http://www.w-spodnicy.pl/g/Kobieta.obiekt2.aspx/0/460/Kobieta/daec8cf5-d94e-494f-9f02-850a6d7ba973_20091008062111_Sprzatajaca-kobieta-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276872"/>
            <a:ext cx="3810000" cy="2857500"/>
          </a:xfrm>
          <a:prstGeom prst="rect">
            <a:avLst/>
          </a:prstGeom>
          <a:noFill/>
        </p:spPr>
      </p:pic>
      <p:pic>
        <p:nvPicPr>
          <p:cNvPr id="1028" name="Picture 4" descr="http://zdwochplanet.pl/wp-content/uploads/2010/10/BLOG-4-sprz%C4%85tan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492896"/>
            <a:ext cx="4499992" cy="3851994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5976664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            </a:t>
            </a:r>
            <a:r>
              <a:rPr lang="pl-PL" dirty="0" smtClean="0"/>
              <a:t>  </a:t>
            </a:r>
            <a:r>
              <a:rPr lang="en-US" dirty="0" smtClean="0"/>
              <a:t>  Later we go to buy </a:t>
            </a:r>
            <a:r>
              <a:rPr lang="pl-PL" dirty="0" smtClean="0"/>
              <a:t> a </a:t>
            </a:r>
            <a:r>
              <a:rPr lang="en-US" dirty="0" smtClean="0"/>
              <a:t>Christmas tree.</a:t>
            </a:r>
          </a:p>
        </p:txBody>
      </p:sp>
      <p:pic>
        <p:nvPicPr>
          <p:cNvPr id="15362" name="Picture 2" descr="http://g.dziennik.pl/pliki/52000/52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556792"/>
            <a:ext cx="4282413" cy="3240360"/>
          </a:xfrm>
          <a:prstGeom prst="rect">
            <a:avLst/>
          </a:prstGeom>
          <a:noFill/>
        </p:spPr>
      </p:pic>
      <p:pic>
        <p:nvPicPr>
          <p:cNvPr id="15364" name="Picture 4" descr="http://www.nto.pl/apps/pbcsi.dll/bilde?Site=NO&amp;Date=20081218&amp;Category=REGION&amp;ArtNo=481095632&amp;Ref=AR&amp;border=0&amp;MaxW=2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3960440" cy="455450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6120680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          We </a:t>
            </a:r>
            <a:r>
              <a:rPr lang="pl-PL" dirty="0" err="1" smtClean="0"/>
              <a:t>put</a:t>
            </a:r>
            <a:r>
              <a:rPr lang="pl-PL" dirty="0" smtClean="0"/>
              <a:t> </a:t>
            </a:r>
            <a:r>
              <a:rPr lang="pl-PL" dirty="0" err="1" smtClean="0"/>
              <a:t>our</a:t>
            </a:r>
            <a:r>
              <a:rPr lang="en-US" dirty="0" smtClean="0"/>
              <a:t> Christmas tree</a:t>
            </a:r>
            <a:r>
              <a:rPr lang="pl-PL" dirty="0" smtClean="0"/>
              <a:t> </a:t>
            </a:r>
            <a:r>
              <a:rPr lang="pl-PL" dirty="0" err="1" smtClean="0"/>
              <a:t>at</a:t>
            </a:r>
            <a:r>
              <a:rPr lang="pl-PL" dirty="0" smtClean="0"/>
              <a:t> </a:t>
            </a:r>
            <a:r>
              <a:rPr lang="pl-PL" dirty="0" err="1" smtClean="0"/>
              <a:t>home</a:t>
            </a:r>
            <a:r>
              <a:rPr lang="en-US" dirty="0" smtClean="0"/>
              <a:t> </a:t>
            </a:r>
            <a:r>
              <a:rPr lang="pl-PL" dirty="0" smtClean="0"/>
              <a:t>and</a:t>
            </a:r>
            <a:r>
              <a:rPr lang="en-US" dirty="0" smtClean="0"/>
              <a:t> decorate </a:t>
            </a:r>
            <a:r>
              <a:rPr lang="pl-PL" dirty="0" smtClean="0"/>
              <a:t>                       </a:t>
            </a:r>
            <a:r>
              <a:rPr lang="pl-PL" dirty="0" err="1" smtClean="0"/>
              <a:t>it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6388" name="Picture 4" descr="http://t0.gstatic.com/images?q=tbn:4fdIEK_YfEV7eM:http://img139.imageshack.us/img139/6251/titouneenfantssapinkq5.gif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052736"/>
            <a:ext cx="3348211" cy="3393254"/>
          </a:xfrm>
          <a:prstGeom prst="rect">
            <a:avLst/>
          </a:prstGeom>
          <a:noFill/>
        </p:spPr>
      </p:pic>
      <p:pic>
        <p:nvPicPr>
          <p:cNvPr id="5" name="Picture 6" descr="G:\DSC096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126522" y="2006842"/>
            <a:ext cx="5292588" cy="3528392"/>
          </a:xfrm>
          <a:prstGeom prst="rect">
            <a:avLst/>
          </a:prstGeom>
          <a:noFill/>
        </p:spPr>
      </p:pic>
      <p:pic>
        <p:nvPicPr>
          <p:cNvPr id="6" name="Picture 5" descr="G:\DSC096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418094" y="4599130"/>
            <a:ext cx="2268251" cy="151216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0680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 </a:t>
            </a:r>
            <a:r>
              <a:rPr lang="en-US" dirty="0" smtClean="0"/>
              <a:t>At Christmas Eve we meet at my </a:t>
            </a:r>
            <a:r>
              <a:rPr lang="en-US" dirty="0" smtClean="0"/>
              <a:t>grandmother</a:t>
            </a:r>
            <a:r>
              <a:rPr lang="pl-PL" dirty="0" smtClean="0"/>
              <a:t>’</a:t>
            </a:r>
            <a:r>
              <a:rPr lang="en-US" dirty="0" smtClean="0"/>
              <a:t>s </a:t>
            </a:r>
            <a:r>
              <a:rPr lang="en-US" dirty="0" smtClean="0"/>
              <a:t>house.</a:t>
            </a:r>
            <a:r>
              <a:rPr lang="pl-PL" dirty="0" smtClean="0"/>
              <a:t> </a:t>
            </a:r>
            <a:r>
              <a:rPr lang="pl-PL" dirty="0" err="1" smtClean="0"/>
              <a:t>At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beginning</a:t>
            </a:r>
            <a:r>
              <a:rPr lang="pl-PL" dirty="0" smtClean="0"/>
              <a:t> of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supper</a:t>
            </a:r>
            <a:r>
              <a:rPr lang="en-US" dirty="0" smtClean="0"/>
              <a:t> one </a:t>
            </a:r>
            <a:r>
              <a:rPr lang="pl-PL" dirty="0" smtClean="0"/>
              <a:t>person</a:t>
            </a:r>
            <a:r>
              <a:rPr lang="en-US" dirty="0" smtClean="0"/>
              <a:t> read</a:t>
            </a:r>
            <a:r>
              <a:rPr lang="pl-PL" dirty="0" smtClean="0"/>
              <a:t>s </a:t>
            </a:r>
            <a:r>
              <a:rPr lang="pl-PL" dirty="0" err="1" smtClean="0"/>
              <a:t>the</a:t>
            </a:r>
            <a:r>
              <a:rPr lang="en-US" dirty="0" smtClean="0"/>
              <a:t> </a:t>
            </a:r>
            <a:r>
              <a:rPr lang="en-US" dirty="0" smtClean="0"/>
              <a:t>Bible.</a:t>
            </a:r>
            <a:endParaRPr lang="en-US" dirty="0"/>
          </a:p>
        </p:txBody>
      </p:sp>
      <p:pic>
        <p:nvPicPr>
          <p:cNvPr id="5" name="Picture 2" descr="G:\DSC09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532790"/>
            <a:ext cx="6300698" cy="4200466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91336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        </a:t>
            </a:r>
            <a:r>
              <a:rPr lang="en-US" dirty="0" smtClean="0"/>
              <a:t>After Bible we divide the wafer and  wish</a:t>
            </a:r>
            <a:r>
              <a:rPr lang="pl-PL" dirty="0" smtClean="0"/>
              <a:t> </a:t>
            </a:r>
            <a:r>
              <a:rPr lang="pl-PL" dirty="0" err="1" smtClean="0"/>
              <a:t>everyone</a:t>
            </a:r>
            <a:r>
              <a:rPr lang="pl-PL" dirty="0" smtClean="0"/>
              <a:t> </a:t>
            </a:r>
            <a:r>
              <a:rPr lang="pl-PL" dirty="0" err="1" smtClean="0"/>
              <a:t>Merry</a:t>
            </a:r>
            <a:r>
              <a:rPr lang="pl-PL" dirty="0" smtClean="0"/>
              <a:t> </a:t>
            </a:r>
            <a:r>
              <a:rPr lang="pl-PL" dirty="0" err="1" smtClean="0"/>
              <a:t>Christmas</a:t>
            </a:r>
            <a:r>
              <a:rPr lang="en-US" dirty="0" smtClean="0"/>
              <a:t>. Everyone </a:t>
            </a:r>
            <a:r>
              <a:rPr lang="pl-PL" dirty="0" err="1" smtClean="0"/>
              <a:t>also</a:t>
            </a:r>
            <a:r>
              <a:rPr lang="pl-PL" dirty="0" smtClean="0"/>
              <a:t> </a:t>
            </a:r>
            <a:r>
              <a:rPr lang="en-US" dirty="0" smtClean="0"/>
              <a:t>must try </a:t>
            </a:r>
            <a:r>
              <a:rPr lang="en-US" dirty="0" smtClean="0"/>
              <a:t>twelve Christmas dishes.</a:t>
            </a:r>
            <a:endParaRPr lang="en-US" dirty="0"/>
          </a:p>
        </p:txBody>
      </p:sp>
      <p:pic>
        <p:nvPicPr>
          <p:cNvPr id="4" name="Picture 7" descr="G:\DSC096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060848"/>
            <a:ext cx="6660232" cy="444015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6123384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         </a:t>
            </a:r>
            <a:r>
              <a:rPr lang="pl-PL" dirty="0" err="1" smtClean="0"/>
              <a:t>During</a:t>
            </a:r>
            <a:r>
              <a:rPr lang="pl-PL" dirty="0" smtClean="0"/>
              <a:t> </a:t>
            </a:r>
            <a:r>
              <a:rPr lang="en-US" dirty="0" smtClean="0"/>
              <a:t>Eve supper we </a:t>
            </a:r>
            <a:r>
              <a:rPr lang="pl-PL" dirty="0" smtClean="0"/>
              <a:t> </a:t>
            </a:r>
            <a:r>
              <a:rPr lang="pl-PL" dirty="0" err="1" smtClean="0"/>
              <a:t>also</a:t>
            </a:r>
            <a:r>
              <a:rPr lang="pl-PL" dirty="0" smtClean="0"/>
              <a:t> </a:t>
            </a:r>
            <a:r>
              <a:rPr lang="en-US" dirty="0" smtClean="0"/>
              <a:t>sing </a:t>
            </a:r>
            <a:r>
              <a:rPr lang="pl-PL" dirty="0" err="1" smtClean="0"/>
              <a:t>Christmas</a:t>
            </a:r>
            <a:r>
              <a:rPr lang="pl-PL" dirty="0" smtClean="0"/>
              <a:t> </a:t>
            </a:r>
            <a:r>
              <a:rPr lang="en-US" dirty="0" smtClean="0"/>
              <a:t>carols.</a:t>
            </a:r>
          </a:p>
        </p:txBody>
      </p:sp>
      <p:pic>
        <p:nvPicPr>
          <p:cNvPr id="1026" name="Picture 2" descr="http://luska.blox.pl/resource/P10507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328882"/>
            <a:ext cx="5832648" cy="4983235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63344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Later we open pre</a:t>
            </a:r>
            <a:r>
              <a:rPr lang="pl-PL" dirty="0" smtClean="0"/>
              <a:t>s</a:t>
            </a:r>
            <a:r>
              <a:rPr lang="en-US" dirty="0" err="1" smtClean="0"/>
              <a:t>ents</a:t>
            </a:r>
            <a:r>
              <a:rPr lang="en-US" dirty="0" smtClean="0"/>
              <a:t> </a:t>
            </a:r>
            <a:r>
              <a:rPr lang="pl-PL" dirty="0" err="1" smtClean="0"/>
              <a:t>which</a:t>
            </a:r>
            <a:r>
              <a:rPr lang="en-US" dirty="0" smtClean="0"/>
              <a:t> </a:t>
            </a:r>
            <a:r>
              <a:rPr lang="pl-PL" dirty="0" err="1" smtClean="0"/>
              <a:t>S</a:t>
            </a:r>
            <a:r>
              <a:rPr lang="en-US" dirty="0" smtClean="0"/>
              <a:t>anta </a:t>
            </a:r>
            <a:r>
              <a:rPr lang="pl-PL" dirty="0" smtClean="0"/>
              <a:t>C</a:t>
            </a:r>
            <a:r>
              <a:rPr lang="en-US" dirty="0" smtClean="0"/>
              <a:t>l</a:t>
            </a:r>
            <a:r>
              <a:rPr lang="pl-PL" dirty="0" smtClean="0"/>
              <a:t>a</a:t>
            </a:r>
            <a:r>
              <a:rPr lang="en-US" dirty="0" smtClean="0"/>
              <a:t>us put under Christmas tree.</a:t>
            </a:r>
            <a:endParaRPr lang="en-US" dirty="0"/>
          </a:p>
        </p:txBody>
      </p:sp>
      <p:pic>
        <p:nvPicPr>
          <p:cNvPr id="20482" name="Picture 2" descr="http://akademiaprezentow.pl/files/prezent_obraz/2823_2e7d23b8bcae67825dd30d7296aaafd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836712"/>
            <a:ext cx="3528392" cy="3218467"/>
          </a:xfrm>
          <a:prstGeom prst="rect">
            <a:avLst/>
          </a:prstGeom>
          <a:noFill/>
        </p:spPr>
      </p:pic>
      <p:pic>
        <p:nvPicPr>
          <p:cNvPr id="20484" name="Picture 4" descr="http://tapeciak.net/gallery/photos/Prezenty-pod-choinka/Prezenty-pod-choinka_400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149080"/>
            <a:ext cx="3096344" cy="2322258"/>
          </a:xfrm>
          <a:prstGeom prst="rect">
            <a:avLst/>
          </a:prstGeom>
          <a:noFill/>
        </p:spPr>
      </p:pic>
      <p:pic>
        <p:nvPicPr>
          <p:cNvPr id="5" name="Picture 4" descr="G:\DSC096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90518" y="2042846"/>
            <a:ext cx="3780420" cy="252028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76664"/>
          </a:xfrm>
        </p:spPr>
        <p:txBody>
          <a:bodyPr/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Thank you for your attention</a:t>
            </a:r>
            <a:r>
              <a:rPr lang="pl-P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  <a:endParaRPr lang="en-US" sz="3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239</TotalTime>
  <Words>119</Words>
  <Application>Microsoft Office PowerPoint</Application>
  <PresentationFormat>On-screen Show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Papier</vt:lpstr>
      <vt:lpstr>Christmas time in Poland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Kajka</dc:creator>
  <cp:lastModifiedBy> </cp:lastModifiedBy>
  <cp:revision>27</cp:revision>
  <dcterms:created xsi:type="dcterms:W3CDTF">2010-12-05T07:12:15Z</dcterms:created>
  <dcterms:modified xsi:type="dcterms:W3CDTF">2010-12-06T10:02:47Z</dcterms:modified>
</cp:coreProperties>
</file>