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2D96-B649-4C7B-A851-B5D2DA0A2457}" type="datetimeFigureOut">
              <a:rPr lang="pl-PL" smtClean="0"/>
              <a:pPr/>
              <a:t>2010-12-06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1BCC2-12FA-4E7A-B122-B606F0E1361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C:\Documents and Settings\Krzysiek\Ustawienia lokalne\Temporary Internet Files\Content.IE5\ZSDQKQED\MM90028276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72"/>
            <a:ext cx="9144000" cy="6908072"/>
          </a:xfrm>
          <a:prstGeom prst="rect">
            <a:avLst/>
          </a:prstGeom>
          <a:noFill/>
        </p:spPr>
      </p:pic>
      <p:pic>
        <p:nvPicPr>
          <p:cNvPr id="1026" name="Picture 2" descr="C:\Documents and Settings\Krzysiek\Ustawienia lokalne\Temporary Internet Files\Content.IE5\MZUSOOPD\MC90033589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928934"/>
            <a:ext cx="2462543" cy="3494638"/>
          </a:xfrm>
          <a:prstGeom prst="rect">
            <a:avLst/>
          </a:prstGeom>
          <a:noFill/>
        </p:spPr>
      </p:pic>
      <p:pic>
        <p:nvPicPr>
          <p:cNvPr id="1027" name="Picture 3" descr="C:\Documents and Settings\Krzysiek\Ustawienia lokalne\Temporary Internet Files\Content.IE5\MZUSOOPD\MC90033587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5643578"/>
            <a:ext cx="1044278" cy="918440"/>
          </a:xfrm>
          <a:prstGeom prst="rect">
            <a:avLst/>
          </a:prstGeom>
          <a:noFill/>
        </p:spPr>
      </p:pic>
      <p:sp>
        <p:nvSpPr>
          <p:cNvPr id="11" name="Prostokąt 10"/>
          <p:cNvSpPr/>
          <p:nvPr/>
        </p:nvSpPr>
        <p:spPr>
          <a:xfrm>
            <a:off x="1571604" y="1357298"/>
            <a:ext cx="5869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Christmas</a:t>
            </a:r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pl-PL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</a:t>
            </a:r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Poland</a:t>
            </a:r>
            <a:endParaRPr lang="pl-P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357950" y="635795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           Ada Kończak</a:t>
            </a:r>
            <a:endParaRPr lang="pl-PL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Christmas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ree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	</a:t>
            </a:r>
            <a:r>
              <a:rPr lang="pl-PL" dirty="0" err="1"/>
              <a:t>P</a:t>
            </a:r>
            <a:r>
              <a:rPr lang="pl-PL" dirty="0" err="1" smtClean="0"/>
              <a:t>eople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Poland </a:t>
            </a:r>
            <a:r>
              <a:rPr lang="pl-PL" dirty="0" err="1" smtClean="0"/>
              <a:t>decorate</a:t>
            </a:r>
            <a:r>
              <a:rPr lang="pl-PL" dirty="0" smtClean="0"/>
              <a:t>  a </a:t>
            </a:r>
            <a:r>
              <a:rPr lang="pl-PL" dirty="0" err="1" smtClean="0"/>
              <a:t>C</a:t>
            </a:r>
            <a:r>
              <a:rPr lang="pl-PL" dirty="0" err="1" smtClean="0"/>
              <a:t>hristmas</a:t>
            </a:r>
            <a:r>
              <a:rPr lang="pl-PL" dirty="0" smtClean="0"/>
              <a:t> </a:t>
            </a:r>
            <a:r>
              <a:rPr lang="pl-PL" dirty="0" err="1" smtClean="0"/>
              <a:t>tree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colourful</a:t>
            </a:r>
            <a:r>
              <a:rPr lang="pl-PL" dirty="0" smtClean="0"/>
              <a:t> </a:t>
            </a:r>
            <a:r>
              <a:rPr lang="pl-PL" dirty="0" err="1" smtClean="0"/>
              <a:t>baubles</a:t>
            </a:r>
            <a:r>
              <a:rPr lang="pl-PL" dirty="0" smtClean="0"/>
              <a:t> and </a:t>
            </a:r>
            <a:r>
              <a:rPr lang="pl-PL" dirty="0" err="1" smtClean="0"/>
              <a:t>lamps</a:t>
            </a:r>
            <a:r>
              <a:rPr lang="pl-PL" dirty="0"/>
              <a:t> </a:t>
            </a:r>
            <a:r>
              <a:rPr lang="pl-PL" dirty="0" err="1" smtClean="0"/>
              <a:t>before</a:t>
            </a:r>
            <a:r>
              <a:rPr lang="pl-PL" dirty="0" smtClean="0"/>
              <a:t> </a:t>
            </a:r>
            <a:r>
              <a:rPr lang="pl-PL" dirty="0" err="1" smtClean="0"/>
              <a:t>Christmas</a:t>
            </a:r>
            <a:r>
              <a:rPr lang="pl-PL" dirty="0" smtClean="0"/>
              <a:t> </a:t>
            </a:r>
            <a:r>
              <a:rPr lang="pl-PL" dirty="0" err="1" smtClean="0"/>
              <a:t>Eve</a:t>
            </a:r>
            <a:r>
              <a:rPr lang="pl-PL" dirty="0" smtClean="0"/>
              <a:t> .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</a:t>
            </a:r>
            <a:r>
              <a:rPr lang="pl-PL" dirty="0" err="1" smtClean="0"/>
              <a:t>hristmas</a:t>
            </a:r>
            <a:r>
              <a:rPr lang="pl-PL" dirty="0" smtClean="0"/>
              <a:t> </a:t>
            </a:r>
            <a:r>
              <a:rPr lang="pl-PL" dirty="0" err="1" smtClean="0"/>
              <a:t>tree’s</a:t>
            </a:r>
            <a:r>
              <a:rPr lang="pl-PL" dirty="0" smtClean="0"/>
              <a:t> top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 golden star.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smtClean="0"/>
              <a:t>buy </a:t>
            </a:r>
            <a:r>
              <a:rPr lang="pl-PL" dirty="0" err="1" smtClean="0"/>
              <a:t>presents</a:t>
            </a:r>
            <a:r>
              <a:rPr lang="pl-PL" dirty="0" smtClean="0"/>
              <a:t> </a:t>
            </a:r>
            <a:r>
              <a:rPr lang="pl-PL" dirty="0" smtClean="0"/>
              <a:t>for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families</a:t>
            </a:r>
            <a:r>
              <a:rPr lang="pl-PL" dirty="0" smtClean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friends</a:t>
            </a:r>
            <a:r>
              <a:rPr lang="pl-PL" dirty="0" smtClean="0"/>
              <a:t>. A Santa Claus </a:t>
            </a:r>
            <a:r>
              <a:rPr lang="pl-PL" dirty="0" err="1" smtClean="0"/>
              <a:t>gives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/>
              <a:t> </a:t>
            </a:r>
            <a:r>
              <a:rPr lang="pl-PL" dirty="0" smtClean="0"/>
              <a:t>            </a:t>
            </a:r>
            <a:r>
              <a:rPr lang="pl-PL" dirty="0" err="1" smtClean="0"/>
              <a:t>presents</a:t>
            </a:r>
            <a:r>
              <a:rPr lang="pl-PL" dirty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puts</a:t>
            </a:r>
            <a:r>
              <a:rPr lang="pl-PL" dirty="0" smtClean="0"/>
              <a:t> under </a:t>
            </a:r>
            <a:r>
              <a:rPr lang="pl-PL" dirty="0" err="1" smtClean="0"/>
              <a:t>C</a:t>
            </a:r>
            <a:r>
              <a:rPr lang="pl-PL" dirty="0" err="1" smtClean="0"/>
              <a:t>hristmas</a:t>
            </a:r>
            <a:r>
              <a:rPr lang="pl-PL" dirty="0" smtClean="0"/>
              <a:t>                  </a:t>
            </a:r>
            <a:r>
              <a:rPr lang="pl-PL" dirty="0" err="1" smtClean="0"/>
              <a:t>tree</a:t>
            </a:r>
            <a:r>
              <a:rPr lang="pl-PL" dirty="0" smtClean="0"/>
              <a:t>. </a:t>
            </a:r>
            <a:endParaRPr lang="pl-PL" dirty="0"/>
          </a:p>
        </p:txBody>
      </p:sp>
      <p:pic>
        <p:nvPicPr>
          <p:cNvPr id="2052" name="Picture 4" descr="C:\Documents and Settings\Krzysiek\Ustawienia lokalne\Temporary Internet Files\Content.IE5\J58NWUTP\MC900436272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000504"/>
            <a:ext cx="2571768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Christmas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Eve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 err="1" smtClean="0"/>
              <a:t>waiting</a:t>
            </a:r>
            <a:r>
              <a:rPr lang="pl-PL" dirty="0" smtClean="0"/>
              <a:t> for </a:t>
            </a:r>
            <a:r>
              <a:rPr lang="pl-PL" dirty="0" err="1" smtClean="0"/>
              <a:t>Christmas</a:t>
            </a:r>
            <a:r>
              <a:rPr lang="pl-PL" dirty="0" smtClean="0"/>
              <a:t> </a:t>
            </a:r>
            <a:r>
              <a:rPr lang="pl-PL" dirty="0" err="1" smtClean="0"/>
              <a:t>Eve’s</a:t>
            </a:r>
            <a:r>
              <a:rPr lang="pl-PL" dirty="0" smtClean="0"/>
              <a:t> </a:t>
            </a:r>
            <a:r>
              <a:rPr lang="pl-PL" dirty="0" smtClean="0"/>
              <a:t>dinner </a:t>
            </a:r>
            <a:r>
              <a:rPr lang="pl-PL" dirty="0" err="1" smtClean="0"/>
              <a:t>look</a:t>
            </a:r>
            <a:r>
              <a:rPr lang="pl-PL" dirty="0" smtClean="0"/>
              <a:t> for </a:t>
            </a:r>
            <a:r>
              <a:rPr lang="pl-PL" dirty="0" err="1" smtClean="0"/>
              <a:t>the</a:t>
            </a:r>
            <a:r>
              <a:rPr lang="pl-PL" dirty="0" smtClean="0"/>
              <a:t> first star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sky</a:t>
            </a:r>
            <a:r>
              <a:rPr lang="pl-PL" dirty="0" smtClean="0"/>
              <a:t>. </a:t>
            </a:r>
            <a:r>
              <a:rPr lang="pl-PL" dirty="0" err="1" smtClean="0"/>
              <a:t>When</a:t>
            </a:r>
            <a:r>
              <a:rPr lang="pl-PL" dirty="0" smtClean="0"/>
              <a:t>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find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star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sit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table</a:t>
            </a:r>
            <a:r>
              <a:rPr lang="pl-PL" dirty="0" smtClean="0"/>
              <a:t> and </a:t>
            </a:r>
            <a:r>
              <a:rPr lang="pl-PL" dirty="0" err="1" smtClean="0"/>
              <a:t>eat</a:t>
            </a:r>
            <a:r>
              <a:rPr lang="pl-PL" dirty="0" smtClean="0"/>
              <a:t> </a:t>
            </a:r>
            <a:r>
              <a:rPr lang="pl-PL" dirty="0" err="1" smtClean="0"/>
              <a:t>twelve</a:t>
            </a:r>
            <a:r>
              <a:rPr lang="pl-PL" dirty="0" smtClean="0"/>
              <a:t> </a:t>
            </a:r>
            <a:r>
              <a:rPr lang="pl-PL" dirty="0" err="1" smtClean="0"/>
              <a:t>dishes</a:t>
            </a:r>
            <a:r>
              <a:rPr lang="pl-PL" dirty="0" smtClean="0"/>
              <a:t>.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table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one </a:t>
            </a:r>
            <a:r>
              <a:rPr lang="pl-PL" dirty="0" err="1" smtClean="0"/>
              <a:t>empty</a:t>
            </a:r>
            <a:r>
              <a:rPr lang="pl-PL" dirty="0" smtClean="0"/>
              <a:t> place for </a:t>
            </a:r>
            <a:r>
              <a:rPr lang="pl-PL" dirty="0" smtClean="0"/>
              <a:t>a </a:t>
            </a:r>
            <a:r>
              <a:rPr lang="pl-PL" dirty="0" err="1" smtClean="0"/>
              <a:t>stranger</a:t>
            </a:r>
            <a:r>
              <a:rPr lang="pl-PL" dirty="0" smtClean="0"/>
              <a:t>.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sing</a:t>
            </a:r>
            <a:r>
              <a:rPr lang="pl-PL" dirty="0" smtClean="0"/>
              <a:t> </a:t>
            </a:r>
            <a:r>
              <a:rPr lang="pl-PL" dirty="0" err="1" smtClean="0"/>
              <a:t>carols</a:t>
            </a:r>
            <a:r>
              <a:rPr lang="pl-PL" dirty="0" smtClean="0"/>
              <a:t> and </a:t>
            </a:r>
            <a:r>
              <a:rPr lang="pl-PL" dirty="0" err="1" smtClean="0"/>
              <a:t>share</a:t>
            </a:r>
            <a:r>
              <a:rPr lang="pl-PL" dirty="0" smtClean="0"/>
              <a:t> a </a:t>
            </a:r>
            <a:r>
              <a:rPr lang="pl-PL" dirty="0" err="1" smtClean="0"/>
              <a:t>holy</a:t>
            </a:r>
            <a:r>
              <a:rPr lang="pl-PL" dirty="0" smtClean="0"/>
              <a:t> </a:t>
            </a:r>
            <a:r>
              <a:rPr lang="pl-PL" dirty="0" err="1" smtClean="0"/>
              <a:t>wafer</a:t>
            </a:r>
            <a:r>
              <a:rPr lang="pl-PL" dirty="0" smtClean="0"/>
              <a:t>.  One person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family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read</a:t>
            </a:r>
            <a:r>
              <a:rPr lang="pl-PL" dirty="0" smtClean="0"/>
              <a:t> </a:t>
            </a:r>
            <a:r>
              <a:rPr lang="pl-PL" dirty="0" err="1" smtClean="0"/>
              <a:t>gospel’s</a:t>
            </a:r>
            <a:r>
              <a:rPr lang="pl-PL" dirty="0" smtClean="0"/>
              <a:t> </a:t>
            </a:r>
            <a:r>
              <a:rPr lang="pl-PL" dirty="0" err="1" smtClean="0"/>
              <a:t>extract</a:t>
            </a:r>
            <a:r>
              <a:rPr lang="pl-PL" dirty="0" smtClean="0"/>
              <a:t>. </a:t>
            </a:r>
            <a:r>
              <a:rPr lang="pl-PL" dirty="0" err="1" smtClean="0"/>
              <a:t>After</a:t>
            </a:r>
            <a:r>
              <a:rPr lang="pl-PL" dirty="0" smtClean="0"/>
              <a:t> </a:t>
            </a:r>
            <a:r>
              <a:rPr lang="pl-PL" dirty="0" smtClean="0"/>
              <a:t>dinner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     </a:t>
            </a:r>
            <a:r>
              <a:rPr lang="pl-PL" dirty="0" err="1" smtClean="0"/>
              <a:t>unwrap</a:t>
            </a:r>
            <a:r>
              <a:rPr lang="pl-PL" dirty="0" smtClean="0"/>
              <a:t> </a:t>
            </a:r>
            <a:r>
              <a:rPr lang="pl-PL" dirty="0" smtClean="0"/>
              <a:t> </a:t>
            </a:r>
            <a:r>
              <a:rPr lang="pl-PL" dirty="0" err="1" smtClean="0"/>
              <a:t>presents</a:t>
            </a:r>
            <a:r>
              <a:rPr lang="pl-PL" dirty="0" smtClean="0"/>
              <a:t> and </a:t>
            </a:r>
            <a:r>
              <a:rPr lang="pl-PL" dirty="0" smtClean="0"/>
              <a:t>play. </a:t>
            </a:r>
            <a:endParaRPr lang="pl-PL" dirty="0"/>
          </a:p>
        </p:txBody>
      </p:sp>
      <p:pic>
        <p:nvPicPr>
          <p:cNvPr id="3076" name="Picture 4" descr="C:\Documents and Settings\Krzysiek\Ustawienia lokalne\Temporary Internet Files\Content.IE5\FWNEHONI\MC90025085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643446"/>
            <a:ext cx="1571636" cy="1799324"/>
          </a:xfrm>
          <a:prstGeom prst="rect">
            <a:avLst/>
          </a:prstGeom>
          <a:noFill/>
        </p:spPr>
      </p:pic>
      <p:pic>
        <p:nvPicPr>
          <p:cNvPr id="3077" name="Picture 5" descr="C:\Documents and Settings\Krzysiek\Ustawienia lokalne\Temporary Internet Files\Content.IE5\HMA9A4YG\MC90030985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5072074"/>
            <a:ext cx="1828800" cy="1164031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bg2">
                    <a:lumMod val="50000"/>
                  </a:schemeClr>
                </a:solidFill>
              </a:rPr>
              <a:t>Midnight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bg2">
                    <a:lumMod val="50000"/>
                  </a:schemeClr>
                </a:solidFill>
              </a:rPr>
              <a:t>Mass 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  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midnight</a:t>
            </a:r>
            <a:r>
              <a:rPr lang="pl-PL" dirty="0" smtClean="0"/>
              <a:t> mass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midnight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twenty</a:t>
            </a:r>
            <a:r>
              <a:rPr lang="pl-PL" dirty="0" err="1" smtClean="0"/>
              <a:t>-</a:t>
            </a:r>
            <a:r>
              <a:rPr lang="pl-PL" dirty="0" err="1" smtClean="0"/>
              <a:t>fourth</a:t>
            </a:r>
            <a:r>
              <a:rPr lang="pl-PL" dirty="0" smtClean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twenty</a:t>
            </a:r>
            <a:r>
              <a:rPr lang="pl-PL" dirty="0" err="1" smtClean="0"/>
              <a:t>-</a:t>
            </a:r>
            <a:r>
              <a:rPr lang="pl-PL" dirty="0" err="1" smtClean="0"/>
              <a:t>fifth</a:t>
            </a:r>
            <a:r>
              <a:rPr lang="pl-PL" dirty="0" smtClean="0"/>
              <a:t> </a:t>
            </a:r>
            <a:r>
              <a:rPr lang="pl-PL" dirty="0" smtClean="0"/>
              <a:t>of </a:t>
            </a:r>
            <a:r>
              <a:rPr lang="pl-PL" dirty="0" err="1" smtClean="0"/>
              <a:t>December</a:t>
            </a:r>
            <a:r>
              <a:rPr lang="pl-PL" dirty="0" smtClean="0"/>
              <a:t>. </a:t>
            </a:r>
            <a:r>
              <a:rPr lang="pl-PL" dirty="0" err="1" smtClean="0"/>
              <a:t>It’s</a:t>
            </a:r>
            <a:r>
              <a:rPr lang="pl-PL" dirty="0" smtClean="0"/>
              <a:t> </a:t>
            </a:r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important</a:t>
            </a:r>
            <a:r>
              <a:rPr lang="pl-PL" dirty="0" smtClean="0"/>
              <a:t> </a:t>
            </a:r>
            <a:r>
              <a:rPr lang="pl-PL" dirty="0" smtClean="0"/>
              <a:t>Mass</a:t>
            </a:r>
            <a:r>
              <a:rPr lang="pl-PL" dirty="0" smtClean="0"/>
              <a:t>.  </a:t>
            </a:r>
            <a:endParaRPr lang="pl-PL" dirty="0"/>
          </a:p>
        </p:txBody>
      </p:sp>
      <p:pic>
        <p:nvPicPr>
          <p:cNvPr id="4100" name="Picture 4" descr="C:\Documents and Settings\Krzysiek\Ustawienia lokalne\Temporary Internet Files\Content.IE5\E6A9EAB3\MC90023398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357562"/>
            <a:ext cx="2755271" cy="243236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C:\Documents and Settings\Krzysiek\Ustawienia lokalne\Temporary Internet Files\Content.IE5\J58NWUTP\MM900288889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786322"/>
            <a:ext cx="1228725" cy="1190625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3286116" y="2643182"/>
            <a:ext cx="2571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End</a:t>
            </a:r>
            <a:endParaRPr lang="pl-P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122" name="Picture 2" descr="C:\Program Files\Microsoft Office\MEDIA\CAGCAT10\j018329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714356"/>
            <a:ext cx="1723644" cy="1848917"/>
          </a:xfrm>
          <a:prstGeom prst="rect">
            <a:avLst/>
          </a:prstGeom>
          <a:noFill/>
        </p:spPr>
      </p:pic>
      <p:pic>
        <p:nvPicPr>
          <p:cNvPr id="5123" name="Picture 3" descr="C:\Documents and Settings\Krzysiek\Ustawienia lokalne\Temporary Internet Files\Content.IE5\E6A9EAB3\MC900338352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4071942"/>
            <a:ext cx="1815084" cy="1459382"/>
          </a:xfrm>
          <a:prstGeom prst="rect">
            <a:avLst/>
          </a:prstGeom>
          <a:noFill/>
        </p:spPr>
      </p:pic>
      <p:pic>
        <p:nvPicPr>
          <p:cNvPr id="5125" name="Picture 5" descr="C:\Documents and Settings\Krzysiek\Ustawienia lokalne\Temporary Internet Files\Content.IE5\FWNEHONI\MC900412684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428604"/>
            <a:ext cx="2500330" cy="2402464"/>
          </a:xfrm>
          <a:prstGeom prst="rect">
            <a:avLst/>
          </a:prstGeom>
          <a:noFill/>
        </p:spPr>
      </p:pic>
      <p:pic>
        <p:nvPicPr>
          <p:cNvPr id="1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7"/>
          <a:stretch>
            <a:fillRect/>
          </a:stretch>
        </p:blipFill>
        <p:spPr>
          <a:xfrm>
            <a:off x="214282" y="142852"/>
            <a:ext cx="304800" cy="304800"/>
          </a:xfrm>
          <a:prstGeom prst="rect">
            <a:avLst/>
          </a:prstGeom>
        </p:spPr>
      </p:pic>
      <p:pic>
        <p:nvPicPr>
          <p:cNvPr id="5130" name="Picture 10" descr="C:\Documents and Settings\Krzysiek\Ustawienia lokalne\Temporary Internet Files\Content.IE5\6Q7KXUCR\MM900172484[1]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4000504"/>
            <a:ext cx="2187617" cy="205741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105</Words>
  <Application>Microsoft Office PowerPoint</Application>
  <PresentationFormat>On-screen Show (4:3)</PresentationFormat>
  <Paragraphs>10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Motyw pakietu Office</vt:lpstr>
      <vt:lpstr>Slide 1</vt:lpstr>
      <vt:lpstr>Christmas tree</vt:lpstr>
      <vt:lpstr>Christmas Eve</vt:lpstr>
      <vt:lpstr>Midnight Mass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Poland </dc:title>
  <dc:creator>Krzysztof</dc:creator>
  <cp:lastModifiedBy> </cp:lastModifiedBy>
  <cp:revision>39</cp:revision>
  <dcterms:created xsi:type="dcterms:W3CDTF">2010-12-05T13:08:17Z</dcterms:created>
  <dcterms:modified xsi:type="dcterms:W3CDTF">2010-12-06T09:57:39Z</dcterms:modified>
</cp:coreProperties>
</file>