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3" r:id="rId3"/>
    <p:sldId id="257" r:id="rId4"/>
    <p:sldId id="272" r:id="rId5"/>
    <p:sldId id="271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76851-4DF7-421D-96E7-C77DC183FA86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62C01-46D8-49CF-8668-0F9CDF31D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0622E9-A2DE-4ACB-930D-F6B12CFCB1E8}" type="datetimeFigureOut">
              <a:rPr lang="pl-PL" smtClean="0"/>
              <a:pPr/>
              <a:t>2010-12-05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3738A0-3DA3-424D-8926-23B855AF2D1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990033"/>
                </a:solidFill>
                <a:latin typeface="Comic Sans MS" pitchFamily="66" charset="0"/>
              </a:rPr>
              <a:t>Christmas</a:t>
            </a:r>
            <a:r>
              <a:rPr lang="pl-PL" dirty="0" smtClean="0">
                <a:solidFill>
                  <a:srgbClr val="990033"/>
                </a:solidFill>
                <a:latin typeface="Comic Sans MS" pitchFamily="66" charset="0"/>
              </a:rPr>
              <a:t/>
            </a:r>
            <a:br>
              <a:rPr lang="pl-PL" dirty="0" smtClean="0">
                <a:solidFill>
                  <a:srgbClr val="990033"/>
                </a:solidFill>
                <a:latin typeface="Comic Sans MS" pitchFamily="66" charset="0"/>
              </a:rPr>
            </a:br>
            <a:r>
              <a:rPr lang="pl-PL" dirty="0" err="1" smtClean="0">
                <a:solidFill>
                  <a:srgbClr val="990033"/>
                </a:solidFill>
                <a:latin typeface="Comic Sans MS" pitchFamily="66" charset="0"/>
              </a:rPr>
              <a:t>food</a:t>
            </a:r>
            <a:endParaRPr lang="pl-PL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7890" name="Picture 2" descr="http://t1.gstatic.com/images?q=tbn:ANd9GcRDI_h44fD_2VAmW_uYo_lWP6T2hByXD-ByJLvYvicTB_7dYJ4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07096" cy="2622030"/>
          </a:xfrm>
          <a:prstGeom prst="rect">
            <a:avLst/>
          </a:prstGeom>
          <a:noFill/>
        </p:spPr>
      </p:pic>
      <p:pic>
        <p:nvPicPr>
          <p:cNvPr id="37892" name="Picture 4" descr="http://t0.gstatic.com/images?q=tbn:ANd9GcTRqZudswRa4JXTJyj3-Dej4qA7Mpc5QxFkPxVHXySx18WCf5jy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69581"/>
            <a:ext cx="4350618" cy="246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1.gstatic.com/images?q=tbn:ANd9GcRYhFM0ZAokianxkzalVhF_gncull-hgFt10qy6jzCWZYTwGX2J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568" y="2132856"/>
            <a:ext cx="5211298" cy="3888432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79512" y="26064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HERRING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Herrings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are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usually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cream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or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oil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sauce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onions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QDjrYX_6jsitGaOg56wefirJwJB4E5J7wzhpHJoSXoqkctFbup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3561184" cy="290828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67544" y="404664"/>
            <a:ext cx="738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DUMPLINGS            </a:t>
            </a:r>
            <a:endParaRPr lang="pl-PL" sz="24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Dumplings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traditional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Polish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are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noodles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stuffed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cabbage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://t0.gstatic.com/images?q=tbn:ANd9GcRZlLuLE_Z_TfeDzWmH76pL1Gslq0-ZLocrKZy0rwFAm3ucXkCzDUKQ8v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309634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1.gstatic.com/images?q=tbn:ANd9GcRu3KhzsZsZGT9V6qELarl_NhNHgUnvxhXMBfAVbZsNFCKGVEiu_Q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36602" y="2564905"/>
            <a:ext cx="4966470" cy="3720058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79512" y="18864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        BARSH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Barsh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also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very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common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made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of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beetroot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We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stuffed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noodles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2.gstatic.com/images?q=tbn:ANd9GcQ0KPey7hFyPcWOfBuw2Un2DORq3lkiFY0OJgmtR77FzS3Wyg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2326430"/>
            <a:ext cx="5664458" cy="453157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323528" y="26064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POPPY SEED CAKE</a:t>
            </a:r>
          </a:p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poppy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cake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most popular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dessert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baked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raisins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Catholic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families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normally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start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their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supper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prayer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followed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by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ceremony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of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sharing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wafer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az 3" descr="WIGI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185738"/>
            <a:ext cx="3126854" cy="2977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SmDFA-9tDEWZiLeCiy0CHCCPxRP4CAfrzypiWXgX_GaiuBqByP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394703"/>
            <a:ext cx="3679676" cy="3846934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MAKIELKI           </a:t>
            </a:r>
            <a:endParaRPr lang="pl-PL" sz="24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Makielki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 old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traditional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Polish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contains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poppy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noodles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raisins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delicacies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1.gstatic.com/images?q=tbn:ANd9GcRu3KhzsZsZGT9V6qELarl_NhNHgUnvxhXMBfAVbZsNFCKGVEiu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9030" y="2780928"/>
            <a:ext cx="3236050" cy="2423915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323528" y="332656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  SOUP</a:t>
            </a:r>
          </a:p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One of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typical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dishes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soup.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made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of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both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fresh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dried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usually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finished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cream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hand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made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noodles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RYBNA ZU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92896"/>
            <a:ext cx="5380495" cy="3907507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23528" y="33265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Another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special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soup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soup,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which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made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of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carp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One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finishes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cream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noodles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urzadzamy.pl/zdjecia/karp_w_galarecie_przepi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989" y="2636912"/>
            <a:ext cx="6366035" cy="402143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0" y="188640"/>
            <a:ext cx="795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  CARP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carp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 major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special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main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course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jelly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on a long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plate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1.gstatic.com/images?q=tbn:ANd9GcQvG8z4YGVgyQKnvQ8-V2BZJZQyqrpERGrNU9d3fPVE1J0WATSV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224" y="3140968"/>
            <a:ext cx="3812856" cy="2855963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51520" y="404664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MUSHROOM SAUCE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sauce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can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be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prepared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both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dried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fresh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If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you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like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delicate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taste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better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to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use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fresh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Dried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give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more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intensive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taste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2.gstatic.com/images?q=tbn:ANd9GcTa84kpNCsS4d_3HI0F9b1e0McfeGjyKaiLlfo0Kz2AUVDyp2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1092" y="3356992"/>
            <a:ext cx="3794055" cy="275538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0" y="332656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CABBAGE WITH MUSHROOMS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Cabbage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mushrooms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also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very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typical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of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Polish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cuisine.It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usually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a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bowl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1.gstatic.com/images?q=tbn:ANd9GcSCHztW6zB-QFUBi_Zaub3RcFwiCGrVxW0NvZz6zuJWeWqV-G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3762" y="2780928"/>
            <a:ext cx="3361375" cy="3467845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0" y="404664"/>
            <a:ext cx="738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COMPOTE</a:t>
            </a:r>
          </a:p>
          <a:p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Dried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fruit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compote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also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commonly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served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at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Christmas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Eve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supper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</TotalTime>
  <Words>283</Words>
  <Application>Microsoft Office PowerPoint</Application>
  <PresentationFormat>Pokaz na ekranie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Bogaty</vt:lpstr>
      <vt:lpstr>Christmas food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agata</dc:creator>
  <cp:lastModifiedBy>agata</cp:lastModifiedBy>
  <cp:revision>23</cp:revision>
  <dcterms:created xsi:type="dcterms:W3CDTF">2010-12-05T13:06:34Z</dcterms:created>
  <dcterms:modified xsi:type="dcterms:W3CDTF">2010-12-05T20:32:16Z</dcterms:modified>
</cp:coreProperties>
</file>