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pPr/>
              <a:t>11/21/2016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71600" y="768359"/>
            <a:ext cx="6272238" cy="3795924"/>
          </a:xfrm>
        </p:spPr>
        <p:txBody>
          <a:bodyPr/>
          <a:lstStyle/>
          <a:p>
            <a:r>
              <a:rPr lang="pl-PL" sz="6000" dirty="0" smtClean="0"/>
              <a:t>4 tydzień 2 tury w </a:t>
            </a:r>
            <a:r>
              <a:rPr lang="pl-PL" sz="6000" smtClean="0"/>
              <a:t>semestrze zimowym</a:t>
            </a:r>
            <a:br>
              <a:rPr lang="pl-PL" sz="6000" smtClean="0"/>
            </a:br>
            <a:r>
              <a:rPr lang="pl-PL" sz="6000" smtClean="0"/>
              <a:t>21.11-25.11  </a:t>
            </a:r>
            <a:endParaRPr lang="pl-PL" sz="6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95067942"/>
      </p:ext>
    </p:extLst>
  </p:cSld>
  <p:clrMapOvr>
    <a:masterClrMapping/>
  </p:clrMapOvr>
  <p:transition advClick="0" advTm="6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21.11-poniedziałek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Wycieczka klasy 4a do Muzeum Ziemi</a:t>
            </a:r>
            <a:endParaRPr lang="pl-P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Obraz 3" descr="DSCF00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05957" y="2817569"/>
            <a:ext cx="4963886" cy="372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6179956"/>
      </p:ext>
    </p:extLst>
  </p:cSld>
  <p:clrMapOvr>
    <a:masterClrMapping/>
  </p:clrMapOvr>
  <p:transition advClick="0" advTm="6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22.11-wtorek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Wycieczka klasy 4b do Muzeum Ziemi</a:t>
            </a:r>
            <a:endParaRPr lang="pl-P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Obraz 4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7430" y="2870869"/>
            <a:ext cx="3999271" cy="311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8352601"/>
      </p:ext>
    </p:extLst>
  </p:cSld>
  <p:clrMapOvr>
    <a:masterClrMapping/>
  </p:clrMapOvr>
  <p:transition advClick="0" advTm="6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23.11-środa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Wycieczka klas 4-tych do Muzeum POLIN-Muzeum Historii Żydów Polskich</a:t>
            </a:r>
            <a:endParaRPr lang="pl-PL" sz="3600" dirty="0"/>
          </a:p>
        </p:txBody>
      </p:sp>
      <p:pic>
        <p:nvPicPr>
          <p:cNvPr id="4" name="Obraz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6124" y="3412283"/>
            <a:ext cx="4920893" cy="285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9843904"/>
      </p:ext>
    </p:extLst>
  </p:cSld>
  <p:clrMapOvr>
    <a:masterClrMapping/>
  </p:clrMapOvr>
  <p:transition advClick="0" advTm="6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24.11-czwartek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Dyskoteka klas 4-6 od 18:00 do 21:00</a:t>
            </a:r>
            <a:endParaRPr lang="pl-PL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Obraz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3790" y="3135463"/>
            <a:ext cx="4034730" cy="289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2146688"/>
      </p:ext>
    </p:extLst>
  </p:cSld>
  <p:clrMapOvr>
    <a:masterClrMapping/>
  </p:clrMapOvr>
  <p:transition advClick="0" advTm="6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26.11-sobota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Łyżwy na PGE narodowym dla klas 4-tych (dla chętnych)</a:t>
            </a:r>
            <a:endParaRPr lang="pl-PL" sz="3600" dirty="0"/>
          </a:p>
        </p:txBody>
      </p:sp>
      <p:pic>
        <p:nvPicPr>
          <p:cNvPr id="4" name="Obraz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7774" y="3180729"/>
            <a:ext cx="4246255" cy="294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5563280"/>
      </p:ext>
    </p:extLst>
  </p:cSld>
  <p:clrMapOvr>
    <a:masterClrMapping/>
  </p:clrMapOvr>
  <p:transition advClick="0" advTm="6000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z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Kierowniczy.thmx</Template>
  <TotalTime>1632</TotalTime>
  <Words>51</Words>
  <Application>Microsoft Macintosh PowerPoint</Application>
  <PresentationFormat>Pokaz na ekranie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Kierowniczy</vt:lpstr>
      <vt:lpstr>4 tydzień 2 tury w semestrze zimowym 21.11-25.11  </vt:lpstr>
      <vt:lpstr>21.11-poniedziałek</vt:lpstr>
      <vt:lpstr>22.11-wtorek</vt:lpstr>
      <vt:lpstr>23.11-środa</vt:lpstr>
      <vt:lpstr>24.11-czwartek</vt:lpstr>
      <vt:lpstr>26.11-sobota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tydzień 2 tury </dc:title>
  <dc:creator>Macbook</dc:creator>
  <cp:lastModifiedBy>uczen</cp:lastModifiedBy>
  <cp:revision>131</cp:revision>
  <dcterms:created xsi:type="dcterms:W3CDTF">2016-11-18T20:17:36Z</dcterms:created>
  <dcterms:modified xsi:type="dcterms:W3CDTF">2016-11-22T14:00:12Z</dcterms:modified>
</cp:coreProperties>
</file>