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lvl1pPr marL="0" algn="l" rtl="0" latinLnBrk="0">
      <a:defRPr lang="pl-PL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pl-PL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pl-PL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pl-PL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pl-PL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pl-PL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pl-PL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pl-PL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pl-PL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130" autoAdjust="0"/>
    <p:restoredTop sz="87621" autoAdjust="0"/>
  </p:normalViewPr>
  <p:slideViewPr>
    <p:cSldViewPr>
      <p:cViewPr varScale="1">
        <p:scale>
          <a:sx n="90" d="100"/>
          <a:sy n="90" d="100"/>
        </p:scale>
        <p:origin x="-870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pl-PL" sz="1200"/>
            </a:lvl1pPr>
            <a:extLst/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pl-PL" sz="1200"/>
            </a:lvl1pPr>
            <a:extLst/>
          </a:lstStyle>
          <a:p>
            <a:fld id="{A8ADFD5B-A66C-449C-B6E8-FB716D07777D}" type="datetimeFigureOut">
              <a:rPr lang="cs-CZ"/>
              <a:pPr/>
              <a:t>9.11.2016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pl-PL" sz="1200"/>
            </a:lvl1pPr>
            <a:extLst/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pl-PL" sz="1200"/>
            </a:lvl1pPr>
            <a:extLst/>
          </a:lstStyle>
          <a:p>
            <a:fld id="{CA5D3BF3-D352-46FC-8343-31F56E6730EA}" type="slidenum">
              <a:rPr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084417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pl-PL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pl-PL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pl-PL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pl-PL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pl-PL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pl-PL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pl-PL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pl-PL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pl-PL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515100" cy="514350"/>
          </a:xfrm>
        </p:spPr>
        <p:txBody>
          <a:bodyPr anchor="ctr"/>
          <a:lstStyle>
            <a:lvl1pPr marL="0" indent="0" algn="l" eaLnBrk="1" latinLnBrk="0" hangingPunct="1">
              <a:buNone/>
              <a:defRPr kumimoji="0" lang="pl-PL" sz="2800">
                <a:solidFill>
                  <a:srgbClr val="FFFFFF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kumimoji="0" lang="pl-PL" smtClean="0"/>
              <a:t>Kliknij, aby edytować styl wzorca podtytułu</a:t>
            </a:r>
            <a:endParaRPr kumimoji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 eaLnBrk="1" latinLnBrk="0" hangingPunct="1">
              <a:defRPr kumimoji="0" lang="pl-PL" sz="20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047E157E-8DCB-4F70-A0AF-5EB586A91DD4}" type="datetime1">
              <a:rPr kumimoji="0" lang="pl-PL">
                <a:solidFill>
                  <a:srgbClr val="FFFFFF"/>
                </a:solidFill>
              </a:rPr>
              <a:pPr algn="ctr"/>
              <a:t>2016-11-09</a:t>
            </a:fld>
            <a:endParaRPr kumimoji="0" lang="pl-PL" sz="200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 eaLnBrk="1" latinLnBrk="0" hangingPunct="1">
              <a:defRPr kumimoji="0" lang="pl-PL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pl-PL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 eaLnBrk="1" latinLnBrk="0" hangingPunct="1">
              <a:defRPr kumimoji="0" lang="pl-PL">
                <a:solidFill>
                  <a:schemeClr val="tx2"/>
                </a:solidFill>
              </a:defRPr>
            </a:lvl1pPr>
            <a:extLst/>
          </a:lstStyle>
          <a:p>
            <a:fld id="{8F82E0A0-C266-4798-8C8F-B9F91E9DA37E}" type="slidenum">
              <a:rPr kumimoji="0" lang="pl-PL">
                <a:solidFill>
                  <a:schemeClr val="tx2"/>
                </a:solidFill>
              </a:rPr>
              <a:pPr/>
              <a:t>‹#›</a:t>
            </a:fld>
            <a:endParaRPr kumimoji="0" lang="pl-PL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2343150"/>
            <a:ext cx="6477000" cy="2038350"/>
          </a:xfrm>
        </p:spPr>
        <p:txBody>
          <a:bodyPr rtlCol="0" anchor="b"/>
          <a:lstStyle>
            <a:lvl1pPr eaLnBrk="1" latinLnBrk="0" hangingPunct="1">
              <a:defRPr kumimoji="0" lang="pl-PL" cap="all" baseline="0"/>
            </a:lvl1pPr>
            <a:extLst/>
          </a:lstStyle>
          <a:p>
            <a:pPr eaLnBrk="1" latinLnBrk="0" hangingPunct="1"/>
            <a:r>
              <a:rPr kumimoji="0" lang="pl-PL" smtClean="0"/>
              <a:t>Kliknij, aby edyt. styl wz. tyt.</a:t>
            </a:r>
            <a:endParaRPr kumimoji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kumimoji="0" lang="pl-PL" smtClean="0"/>
              <a:t>Kliknij, aby edyt. styl wz. tyt.</a:t>
            </a:r>
            <a:endParaRPr kumimoji="0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606EA6-EFEA-4C30-9264-4F9291A5780D}" type="datetime1">
              <a:rPr kumimoji="0" lang="cs-CZ"/>
              <a:pPr/>
              <a:t>9.11.2016</a:t>
            </a:fld>
            <a:endParaRPr kumimoji="0" lang="pl-PL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pl-PL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/>
            <a:fld id="{8F82E0A0-C266-4798-8C8F-B9F91E9DA37E}" type="slidenum">
              <a:rPr kumimoji="0" lang="pl-PL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pl-PL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057400"/>
            <a:ext cx="7123113" cy="1254919"/>
          </a:xfrm>
        </p:spPr>
        <p:txBody>
          <a:bodyPr anchor="t"/>
          <a:lstStyle>
            <a:lvl1pPr eaLnBrk="1" latinLnBrk="0" hangingPunct="1">
              <a:buNone/>
              <a:defRPr kumimoji="0" lang="pl-PL" sz="2800">
                <a:solidFill>
                  <a:schemeClr val="tx2"/>
                </a:solidFill>
              </a:defRPr>
            </a:lvl1pPr>
            <a:lvl2pPr eaLnBrk="1" latinLnBrk="0" hangingPunct="1">
              <a:buNone/>
              <a:defRPr kumimoji="0" lang="pl-PL" sz="1800">
                <a:solidFill>
                  <a:schemeClr val="tx1">
                    <a:tint val="75000"/>
                  </a:schemeClr>
                </a:solidFill>
              </a:defRPr>
            </a:lvl2pPr>
            <a:lvl3pPr eaLnBrk="1" latinLnBrk="0" hangingPunct="1">
              <a:buNone/>
              <a:defRPr kumimoji="0" lang="pl-PL" sz="1600">
                <a:solidFill>
                  <a:schemeClr val="tx1">
                    <a:tint val="75000"/>
                  </a:schemeClr>
                </a:solidFill>
              </a:defRPr>
            </a:lvl3pPr>
            <a:lvl4pPr eaLnBrk="1" latinLnBrk="0" hangingPunct="1">
              <a:buNone/>
              <a:defRPr kumimoji="0" lang="pl-PL" sz="1400">
                <a:solidFill>
                  <a:schemeClr val="tx1">
                    <a:tint val="75000"/>
                  </a:schemeClr>
                </a:solidFill>
              </a:defRPr>
            </a:lvl4pPr>
            <a:lvl5pPr eaLnBrk="1" latinLnBrk="0" hangingPunct="1">
              <a:buNone/>
              <a:defRPr kumimoji="0" lang="pl-PL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 eaLnBrk="1" latinLnBrk="0" hangingPunct="1">
              <a:buNone/>
              <a:defRPr kumimoji="0" lang="pl-PL"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kumimoji="0" lang="pl-PL"/>
              <a:t>Kliknij, aby edytować styl wzorca tytułów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CF9F07-3BC7-4570-B054-79111B0A380C}" type="datetime1">
              <a:rPr kumimoji="0" lang="cs-CZ"/>
              <a:pPr/>
              <a:t>9.11.2016</a:t>
            </a:fld>
            <a:endParaRPr kumimoji="0" lang="pl-PL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 eaLnBrk="1" latinLnBrk="0" hangingPunct="1">
              <a:defRPr kumimoji="0" lang="pl-PL" sz="24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kumimoji="0" lang="pl-PL" sz="2400" b="1">
                <a:solidFill>
                  <a:srgbClr val="FFFFFF"/>
                </a:solidFill>
              </a:rPr>
              <a:pPr algn="ctr"/>
              <a:t>‹#›</a:t>
            </a:fld>
            <a:endParaRPr kumimoji="0" lang="pl-PL" sz="240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kumimoji="0"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kumimoji="0" lang="pl-PL" smtClean="0"/>
              <a:t>Kliknij, aby edyt. styl wz. tyt.</a:t>
            </a:r>
            <a:endParaRPr kumimoji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3886200" cy="3268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352549"/>
            <a:ext cx="3886200" cy="3268625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rPr kumimoji="0" lang="cs-CZ"/>
              <a:pPr/>
              <a:t>9.11.2016</a:t>
            </a:fld>
            <a:endParaRPr kumimoji="0"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kumimoji="0" lang="pl-PL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pl-PL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kumimoji="0"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8110"/>
            <a:ext cx="8153400" cy="1005840"/>
          </a:xfrm>
        </p:spPr>
        <p:txBody>
          <a:bodyPr anchor="b"/>
          <a:lstStyle>
            <a:lvl1pPr eaLnBrk="1" latinLnBrk="0" hangingPunct="1">
              <a:defRPr kumimoji="0" lang="pl-PL"/>
            </a:lvl1pPr>
            <a:extLst/>
          </a:lstStyle>
          <a:p>
            <a:pPr eaLnBrk="1" latinLnBrk="0" hangingPunct="1"/>
            <a:r>
              <a:rPr kumimoji="0" lang="pl-PL" smtClean="0"/>
              <a:t>Kliknij, aby edyt. styl wz. tyt.</a:t>
            </a:r>
            <a:endParaRPr kumimoji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919818"/>
            <a:ext cx="3886200" cy="26289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919818"/>
            <a:ext cx="3886200" cy="26289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rPr kumimoji="0" lang="cs-CZ"/>
              <a:pPr/>
              <a:t>9.11.2016</a:t>
            </a:fld>
            <a:endParaRPr kumimoji="0" lang="pl-PL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kumimoji="0" lang="pl-PL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pl-PL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kumimoji="0" lang="pl-PL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362287"/>
            <a:ext cx="3886200" cy="530352"/>
          </a:xfrm>
          <a:solidFill>
            <a:schemeClr val="accent2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pl-PL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362287"/>
            <a:ext cx="3886200" cy="530352"/>
          </a:xfrm>
          <a:solidFill>
            <a:schemeClr val="accent4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pl-PL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kumimoji="0" lang="pl-PL" smtClean="0"/>
              <a:t>Kliknij, aby edyt. styl wz. tyt.</a:t>
            </a:r>
            <a:endParaRPr kumimoji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ADB5D-B7A0-47E3-AD2D-B1A6F8614213}" type="datetime1">
              <a:rPr kumimoji="0" lang="cs-CZ"/>
              <a:pPr/>
              <a:t>9.11.2016</a:t>
            </a:fld>
            <a:endParaRPr kumimoji="0"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pl-PL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kumimoji="0" lang="pl-PL">
                <a:solidFill>
                  <a:srgbClr val="FFFFFF"/>
                </a:solidFill>
              </a:rPr>
              <a:pPr/>
              <a:t>‹#›</a:t>
            </a:fld>
            <a:endParaRPr kumimoji="0" lang="pl-PL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968126-03FC-49C0-B9B8-2B561CCC3D90}" type="datetime1">
              <a:rPr kumimoji="0" lang="cs-CZ"/>
              <a:pPr/>
              <a:t>9.11.2016</a:t>
            </a:fld>
            <a:endParaRPr kumimoji="0"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 eaLnBrk="1" latinLnBrk="0" hangingPunct="1">
              <a:defRPr kumimoji="0" lang="pl-PL">
                <a:solidFill>
                  <a:schemeClr val="tx2"/>
                </a:solidFill>
              </a:defRPr>
            </a:lvl1pPr>
            <a:extLst/>
          </a:lstStyle>
          <a:p>
            <a:fld id="{A3F7CB7D-F184-43C7-B6FD-03D728E1BBFF}" type="slidenum">
              <a:rPr kumimoji="0" lang="pl-PL">
                <a:solidFill>
                  <a:schemeClr val="tx2"/>
                </a:solidFill>
              </a:rPr>
              <a:pPr/>
              <a:t>‹#›</a:t>
            </a:fld>
            <a:endParaRPr kumimoji="0" lang="pl-PL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</p:spPr>
        <p:txBody>
          <a:bodyPr anchor="b"/>
          <a:lstStyle>
            <a:lvl1pPr algn="l" eaLnBrk="1" latinLnBrk="0" hangingPunct="1">
              <a:buNone/>
              <a:defRPr kumimoji="0" lang="pl-PL" sz="4200" b="0"/>
            </a:lvl1pPr>
            <a:extLst/>
          </a:lstStyle>
          <a:p>
            <a:pPr eaLnBrk="1" latinLnBrk="0" hangingPunct="1"/>
            <a:r>
              <a:rPr kumimoji="0" lang="pl-PL" smtClean="0"/>
              <a:t>Kliknij, aby edyt. styl wz. tyt.</a:t>
            </a:r>
            <a:endParaRPr kumimoji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A8198-4617-485E-9585-4840B69DBBA6}" type="datetime1">
              <a:rPr kumimoji="0" lang="cs-CZ"/>
              <a:pPr/>
              <a:t>9.11.2016</a:t>
            </a:fld>
            <a:endParaRPr kumimoji="0"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pl-PL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kumimoji="0" lang="pl-PL">
                <a:solidFill>
                  <a:srgbClr val="FFFFFF"/>
                </a:solidFill>
              </a:rPr>
              <a:pPr/>
              <a:t>‹#›</a:t>
            </a:fld>
            <a:endParaRPr kumimoji="0" lang="pl-PL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1600200" cy="3124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 eaLnBrk="1" latinLnBrk="0" hangingPunct="1">
              <a:spcAft>
                <a:spcPts val="1000"/>
              </a:spcAft>
              <a:buNone/>
              <a:defRPr kumimoji="0" lang="pl-PL" sz="1800"/>
            </a:lvl1pPr>
            <a:lvl2pPr eaLnBrk="1" latinLnBrk="0" hangingPunct="1">
              <a:buNone/>
              <a:defRPr kumimoji="0" lang="pl-PL" sz="1200"/>
            </a:lvl2pPr>
            <a:lvl3pPr eaLnBrk="1" latinLnBrk="0" hangingPunct="1">
              <a:buNone/>
              <a:defRPr kumimoji="0" lang="pl-PL" sz="1000"/>
            </a:lvl3pPr>
            <a:lvl4pPr eaLnBrk="1" latinLnBrk="0" hangingPunct="1">
              <a:buNone/>
              <a:defRPr kumimoji="0" lang="pl-PL" sz="900"/>
            </a:lvl4pPr>
            <a:lvl5pPr eaLnBrk="1" latinLnBrk="0" hangingPunct="1">
              <a:buNone/>
              <a:defRPr kumimoji="0" lang="pl-PL"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428750"/>
            <a:ext cx="6400800" cy="32004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3419856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/>
          <a:lstStyle>
            <a:lvl1pPr eaLnBrk="1" latinLnBrk="0" hangingPunct="1">
              <a:buNone/>
              <a:defRPr kumimoji="0" lang="pl-PL" sz="3200"/>
            </a:lvl1pPr>
            <a:extLst/>
          </a:lstStyle>
          <a:p>
            <a:r>
              <a:rPr kumimoji="0" lang="pl-PL" smtClean="0"/>
              <a:t>Przeciągnij obraz na symbol zastępczy lub kliknij ikonę, aby go dodać</a:t>
            </a:r>
            <a:endParaRPr kumimoji="0"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 eaLnBrk="1" latinLnBrk="0" hangingPunct="1">
              <a:buFontTx/>
              <a:buNone/>
              <a:defRPr kumimoji="0" lang="pl-PL" sz="1700"/>
            </a:lvl1pPr>
            <a:lvl2pPr eaLnBrk="1" latinLnBrk="0" hangingPunct="1">
              <a:buFontTx/>
              <a:buNone/>
              <a:defRPr kumimoji="0" lang="pl-PL" sz="1200"/>
            </a:lvl2pPr>
            <a:lvl3pPr eaLnBrk="1" latinLnBrk="0" hangingPunct="1">
              <a:buFontTx/>
              <a:buNone/>
              <a:defRPr kumimoji="0" lang="pl-PL" sz="1000"/>
            </a:lvl3pPr>
            <a:lvl4pPr eaLnBrk="1" latinLnBrk="0" hangingPunct="1">
              <a:buFontTx/>
              <a:buNone/>
              <a:defRPr kumimoji="0" lang="pl-PL" sz="900"/>
            </a:lvl4pPr>
            <a:lvl5pPr eaLnBrk="1" latinLnBrk="0" hangingPunct="1">
              <a:buFontTx/>
              <a:buNone/>
              <a:defRPr kumimoji="0" lang="pl-PL"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Rectangle 7"/>
          <p:cNvSpPr/>
          <p:nvPr/>
        </p:nvSpPr>
        <p:spPr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89520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543300"/>
            <a:ext cx="7315200" cy="457200"/>
          </a:xfrm>
        </p:spPr>
        <p:txBody>
          <a:bodyPr anchor="ctr"/>
          <a:lstStyle>
            <a:lvl1pPr algn="l" eaLnBrk="1" latinLnBrk="0" hangingPunct="1">
              <a:buNone/>
              <a:defRPr kumimoji="0" lang="pl-PL" sz="2800" b="0"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r>
              <a:rPr kumimoji="0" lang="pl-PL" smtClean="0"/>
              <a:t>Kliknij, aby edyt. styl wz. tyt.</a:t>
            </a:r>
            <a:endParaRPr kumimoji="0"/>
          </a:p>
        </p:txBody>
      </p:sp>
      <p:sp>
        <p:nvSpPr>
          <p:cNvPr id="11" name="Rectangle 10"/>
          <p:cNvSpPr/>
          <p:nvPr/>
        </p:nvSpPr>
        <p:spPr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>
            <a:extLst/>
          </a:lstStyle>
          <a:p>
            <a:fld id="{E4606EA6-EFEA-4C30-9264-4F9291A5780D}" type="datetime1">
              <a:rPr kumimoji="0" lang="cs-CZ"/>
              <a:pPr/>
              <a:t>9.11.2016</a:t>
            </a:fld>
            <a:endParaRPr kumimoji="0" lang="pl-PL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 eaLnBrk="1" latinLnBrk="0" hangingPunct="1">
              <a:defRPr kumimoji="0" lang="pl-PL" sz="2800"/>
            </a:lvl1pPr>
            <a:extLst/>
          </a:lstStyle>
          <a:p>
            <a:pPr algn="ctr"/>
            <a:fld id="{8F82E0A0-C266-4798-8C8F-B9F91E9DA37E}" type="slidenum">
              <a:rPr kumimoji="0" lang="pl-PL" sz="2800" b="1">
                <a:solidFill>
                  <a:srgbClr val="FFFFFF"/>
                </a:solidFill>
              </a:rPr>
              <a:pPr algn="ctr"/>
              <a:t>‹#›</a:t>
            </a:fld>
            <a:endParaRPr kumimoji="0" lang="pl-PL" sz="280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>
            <a:extLst/>
          </a:lstStyle>
          <a:p>
            <a:endParaRPr kumimoji="0"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352550"/>
            <a:ext cx="8153400" cy="324231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lang="pl-PL" sz="1400">
                <a:solidFill>
                  <a:schemeClr val="tx2"/>
                </a:solidFill>
              </a:defRPr>
            </a:lvl1pPr>
            <a:extLst/>
          </a:lstStyle>
          <a:p>
            <a:fld id="{E4606EA6-EFEA-4C30-9264-4F9291A5780D}" type="datetime1">
              <a:rPr kumimoji="0" lang="cs-CZ"/>
              <a:pPr/>
              <a:t>9.11.2016</a:t>
            </a:fld>
            <a:endParaRPr kumimoji="0" lang="pl-PL" sz="140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lang="pl-PL" sz="14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pl-PL" sz="140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09517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8" name="Rectangle 7"/>
          <p:cNvSpPr/>
          <p:nvPr/>
        </p:nvSpPr>
        <p:spPr>
          <a:xfrm>
            <a:off x="0" y="112946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9" name="Rectangle 8"/>
          <p:cNvSpPr/>
          <p:nvPr/>
        </p:nvSpPr>
        <p:spPr>
          <a:xfrm>
            <a:off x="590550" y="112946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12350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lang="pl-PL" sz="1400" b="1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kumimoji="0" lang="pl-PL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pl-PL" sz="1400" b="1">
              <a:solidFill>
                <a:srgbClr val="FFFFFF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1" latinLnBrk="0" hangingPunct="1"/>
            <a:r>
              <a:rPr kumimoji="0" lang="pl-PL" smtClean="0"/>
              <a:t>Kliknij, aby edyt. styl wz. tyt.</a:t>
            </a:r>
            <a:endParaRPr kumimoji="0"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kumimoji="0" lang="pl-PL"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lang="pl-PL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lang="pl-PL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lang="pl-PL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lang="pl-PL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lang="pl-PL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kumimoji="0" lang="pl-PL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lang="pl-PL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lang="pl-PL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lang="pl-PL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228600" y="2343150"/>
            <a:ext cx="8610600" cy="2038350"/>
          </a:xfrm>
        </p:spPr>
        <p:txBody>
          <a:bodyPr/>
          <a:lstStyle>
            <a:extLst/>
          </a:lstStyle>
          <a:p>
            <a:r>
              <a:rPr lang="pl-PL" dirty="0" smtClean="0"/>
              <a:t>2 tydzień 2 tury w semestrze zimowym 7.11-11.11</a:t>
            </a:r>
            <a:endParaRPr lang="pl-PL" dirty="0"/>
          </a:p>
        </p:txBody>
      </p:sp>
      <p:sp>
        <p:nvSpPr>
          <p:cNvPr id="5" name="Rectangle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>
            <a:extLst/>
          </a:lstStyle>
          <a:p>
            <a:endParaRPr lang="pl-PL" dirty="0" smtClean="0"/>
          </a:p>
          <a:p>
            <a:endParaRPr lang="pl-PL" dirty="0"/>
          </a:p>
          <a:p>
            <a:endParaRPr lang="pl-PL" dirty="0"/>
          </a:p>
        </p:txBody>
      </p:sp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8.11-wtorek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l-PL" dirty="0" smtClean="0"/>
              <a:t>Zebrania dla rodziców. godz.17:00</a:t>
            </a:r>
          </a:p>
          <a:p>
            <a:endParaRPr lang="pl-PL" dirty="0"/>
          </a:p>
        </p:txBody>
      </p:sp>
      <p:pic>
        <p:nvPicPr>
          <p:cNvPr id="6" name="Obraz 5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2038350"/>
            <a:ext cx="3997452" cy="290165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84815599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10.11-czwartek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l-PL" dirty="0" smtClean="0"/>
              <a:t>Szkolne obchody Narodowego Święta Niepodległości</a:t>
            </a:r>
          </a:p>
        </p:txBody>
      </p:sp>
      <p:pic>
        <p:nvPicPr>
          <p:cNvPr id="5" name="Obraz 4" descr="imag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2315514"/>
            <a:ext cx="4343400" cy="258033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70174962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11.11-piątek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l-PL" dirty="0" smtClean="0"/>
              <a:t>Dzień wolny-Narodowe Święto Niepodległości</a:t>
            </a:r>
            <a:endParaRPr lang="pl-PL" dirty="0"/>
          </a:p>
        </p:txBody>
      </p:sp>
      <p:pic>
        <p:nvPicPr>
          <p:cNvPr id="4" name="Obraz 3" descr="imag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2038350"/>
            <a:ext cx="4521200" cy="26289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35415265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ja panoramiczna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panoramiczna.potx</Template>
  <TotalTime>0</TotalTime>
  <Words>26</Words>
  <Application>Microsoft Macintosh PowerPoint</Application>
  <PresentationFormat>Pokaz na ekranie (16:9)</PresentationFormat>
  <Paragraphs>9</Paragraphs>
  <Slides>4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5" baseType="lpstr">
      <vt:lpstr>Prezentacja panoramiczna</vt:lpstr>
      <vt:lpstr>2 tydzień 2 tury w semestrze zimowym 7.11-11.11</vt:lpstr>
      <vt:lpstr>8.11-wtorek</vt:lpstr>
      <vt:lpstr>10.11-czwartek</vt:lpstr>
      <vt:lpstr>11.11-piątek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revision>1</cp:revision>
  <dcterms:modified xsi:type="dcterms:W3CDTF">2016-11-09T13:59:00Z</dcterms:modified>
  <cp:category/>
</cp:coreProperties>
</file>