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lvl1pPr marL="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30" autoAdjust="0"/>
    <p:restoredTop sz="87621" autoAdjust="0"/>
  </p:normalViewPr>
  <p:slideViewPr>
    <p:cSldViewPr>
      <p:cViewPr varScale="1">
        <p:scale>
          <a:sx n="90" d="100"/>
          <a:sy n="90" d="100"/>
        </p:scale>
        <p:origin x="-87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l-PL" sz="1200"/>
            </a:lvl1pPr>
            <a:extLst/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l-PL" sz="1200"/>
            </a:lvl1pPr>
            <a:extLst/>
          </a:lstStyle>
          <a:p>
            <a:fld id="{A8ADFD5B-A66C-449C-B6E8-FB716D07777D}" type="datetimeFigureOut">
              <a:rPr lang="cs-CZ"/>
              <a:pPr/>
              <a:t>9.11.2016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l-PL" sz="1200"/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l-PL" sz="1200"/>
            </a:lvl1pPr>
            <a:extLst/>
          </a:lstStyle>
          <a:p>
            <a:fld id="{CA5D3BF3-D352-46FC-8343-31F56E6730EA}" type="slidenum">
              <a:rPr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8441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l-PL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kumimoji="0" lang="pl-PL" smtClean="0"/>
              <a:t>Kliknij, aby edytować styl wzorca podtytułu</a:t>
            </a:r>
            <a:endParaRPr kumimoji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l-PL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pl-PL">
                <a:solidFill>
                  <a:srgbClr val="FFFFFF"/>
                </a:solidFill>
              </a:rPr>
              <a:pPr algn="ctr"/>
              <a:t>2016-11-09</a:t>
            </a:fld>
            <a:endParaRPr kumimoji="0" lang="pl-PL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l-PL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pl-PL">
                <a:solidFill>
                  <a:schemeClr val="tx2"/>
                </a:solidFill>
              </a:rPr>
              <a:pPr/>
              <a:t>‹#›</a:t>
            </a:fld>
            <a:endParaRPr kumimoji="0" lang="pl-PL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pl-PL" cap="all" baseline="0"/>
            </a:lvl1pPr>
            <a:extLst/>
          </a:lstStyle>
          <a:p>
            <a:pPr eaLnBrk="1" latinLnBrk="0" hangingPunct="1"/>
            <a:r>
              <a:rPr kumimoji="0" lang="pl-PL" smtClean="0"/>
              <a:t>Kliknij, aby edyt. styl wz. tyt.</a:t>
            </a:r>
            <a:endParaRPr kumimoji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kumimoji="0" lang="pl-PL" smtClean="0"/>
              <a:t>Kliknij, aby edyt. styl wz. tyt.</a:t>
            </a:r>
            <a:endParaRPr kumimoji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kumimoji="0" lang="cs-CZ"/>
              <a:pPr/>
              <a:t>9.11.2016</a:t>
            </a:fld>
            <a:endParaRPr kumimoji="0" lang="pl-PL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pl-PL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l-PL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kumimoji="0" lang="cs-CZ"/>
              <a:pPr/>
              <a:t>9.11.2016</a:t>
            </a:fld>
            <a:endParaRPr kumimoji="0"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pl-PL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l-PL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kumimoji="0" lang="pl-PL" smtClean="0"/>
              <a:t>Kliknij, aby edyt. styl wz. tyt.</a:t>
            </a:r>
            <a:endParaRPr kumimoji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kumimoji="0" lang="cs-CZ"/>
              <a:pPr/>
              <a:t>9.11.2016</a:t>
            </a:fld>
            <a:endParaRPr kumimoji="0"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pl-PL"/>
            </a:lvl1pPr>
            <a:extLst/>
          </a:lstStyle>
          <a:p>
            <a:pPr eaLnBrk="1" latinLnBrk="0" hangingPunct="1"/>
            <a:r>
              <a:rPr kumimoji="0" lang="pl-PL" smtClean="0"/>
              <a:t>Kliknij, aby edyt. styl wz. tyt.</a:t>
            </a:r>
            <a:endParaRPr kumimoji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kumimoji="0" lang="cs-CZ"/>
              <a:pPr/>
              <a:t>9.11.2016</a:t>
            </a:fld>
            <a:endParaRPr kumimoji="0"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pl-P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kumimoji="0" lang="pl-PL" smtClean="0"/>
              <a:t>Kliknij, aby edyt. styl wz. tyt.</a:t>
            </a:r>
            <a:endParaRPr kumimoji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kumimoji="0" lang="cs-CZ"/>
              <a:pPr/>
              <a:t>9.11.2016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rgbClr val="FFFFFF"/>
                </a:solidFill>
              </a:rPr>
              <a:pPr/>
              <a:t>‹#›</a:t>
            </a:fld>
            <a:endParaRPr kumimoji="0" lang="pl-P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kumimoji="0" lang="cs-CZ"/>
              <a:pPr/>
              <a:t>9.11.2016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chemeClr val="tx2"/>
                </a:solidFill>
              </a:rPr>
              <a:pPr/>
              <a:t>‹#›</a:t>
            </a:fld>
            <a:endParaRPr kumimoji="0" lang="pl-PL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pl-PL" sz="4200" b="0"/>
            </a:lvl1pPr>
            <a:extLst/>
          </a:lstStyle>
          <a:p>
            <a:pPr eaLnBrk="1" latinLnBrk="0" hangingPunct="1"/>
            <a:r>
              <a:rPr kumimoji="0" lang="pl-PL" smtClean="0"/>
              <a:t>Kliknij, aby edyt. styl wz. tyt.</a:t>
            </a:r>
            <a:endParaRPr kumimoji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kumimoji="0" lang="cs-CZ"/>
              <a:pPr/>
              <a:t>9.11.2016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pl-PL">
                <a:solidFill>
                  <a:srgbClr val="FFFFFF"/>
                </a:solidFill>
              </a:rPr>
              <a:pPr/>
              <a:t>‹#›</a:t>
            </a:fld>
            <a:endParaRPr kumimoji="0" lang="pl-PL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l-PL" sz="1800"/>
            </a:lvl1pPr>
            <a:lvl2pPr eaLnBrk="1" latinLnBrk="0" hangingPunct="1">
              <a:buNone/>
              <a:defRPr kumimoji="0" lang="pl-PL" sz="1200"/>
            </a:lvl2pPr>
            <a:lvl3pPr eaLnBrk="1" latinLnBrk="0" hangingPunct="1">
              <a:buNone/>
              <a:defRPr kumimoji="0" lang="pl-PL" sz="1000"/>
            </a:lvl3pPr>
            <a:lvl4pPr eaLnBrk="1" latinLnBrk="0" hangingPunct="1">
              <a:buNone/>
              <a:defRPr kumimoji="0" lang="pl-PL" sz="900"/>
            </a:lvl4pPr>
            <a:lvl5pPr eaLnBrk="1" latinLnBrk="0" hangingPunct="1">
              <a:buNone/>
              <a:defRPr kumimoji="0" lang="pl-PL"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pl-PL" sz="3200"/>
            </a:lvl1pPr>
            <a:extLst/>
          </a:lstStyle>
          <a:p>
            <a:r>
              <a:rPr kumimoji="0" lang="pl-PL" smtClean="0"/>
              <a:t>Przeciągnij obraz na symbol zastępczy lub kliknij ikonę, aby go dodać</a:t>
            </a:r>
            <a:endParaRPr kumimoji="0"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l-PL" sz="1700"/>
            </a:lvl1pPr>
            <a:lvl2pPr eaLnBrk="1" latinLnBrk="0" hangingPunct="1">
              <a:buFontTx/>
              <a:buNone/>
              <a:defRPr kumimoji="0" lang="pl-PL" sz="1200"/>
            </a:lvl2pPr>
            <a:lvl3pPr eaLnBrk="1" latinLnBrk="0" hangingPunct="1">
              <a:buFontTx/>
              <a:buNone/>
              <a:defRPr kumimoji="0" lang="pl-PL" sz="1000"/>
            </a:lvl3pPr>
            <a:lvl4pPr eaLnBrk="1" latinLnBrk="0" hangingPunct="1">
              <a:buFontTx/>
              <a:buNone/>
              <a:defRPr kumimoji="0" lang="pl-PL" sz="900"/>
            </a:lvl4pPr>
            <a:lvl5pPr eaLnBrk="1" latinLnBrk="0" hangingPunct="1">
              <a:buFontTx/>
              <a:buNone/>
              <a:defRPr kumimoji="0" lang="pl-PL"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l-PL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kumimoji="0" lang="pl-PL" smtClean="0"/>
              <a:t>Kliknij, aby edyt. styl wz. tyt.</a:t>
            </a:r>
            <a:endParaRPr kumimoji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kumimoji="0" lang="cs-CZ"/>
              <a:pPr/>
              <a:t>9.11.2016</a:t>
            </a:fld>
            <a:endParaRPr kumimoji="0"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pl-PL" sz="2800"/>
            </a:lvl1pPr>
            <a:extLst/>
          </a:lstStyle>
          <a:p>
            <a:pPr algn="ctr"/>
            <a:fld id="{8F82E0A0-C266-4798-8C8F-B9F91E9DA37E}" type="slidenum">
              <a:rPr kumimoji="0" lang="pl-PL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pl-PL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kumimoji="0" lang="cs-CZ"/>
              <a:pPr/>
              <a:t>9.11.2016</a:t>
            </a:fld>
            <a:endParaRPr kumimoji="0" lang="pl-PL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pl-PL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pl-PL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pl-PL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pl-PL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pl-PL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pl-PL" smtClean="0"/>
              <a:t>Kliknij, aby edyt. styl wz. tyt.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pl-PL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pl-PL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pl-PL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pl-PL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228600" y="2343150"/>
            <a:ext cx="8610600" cy="2038350"/>
          </a:xfrm>
        </p:spPr>
        <p:txBody>
          <a:bodyPr/>
          <a:lstStyle>
            <a:extLst/>
          </a:lstStyle>
          <a:p>
            <a:r>
              <a:rPr lang="pl-PL" dirty="0" smtClean="0"/>
              <a:t>2 tydzień 2 tury w semestrze zimowym 7.11-11.11</a:t>
            </a:r>
            <a:endParaRPr lang="pl-PL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8.11-wtorek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Zebrania dla rodziców. godz.17:00</a:t>
            </a:r>
          </a:p>
          <a:p>
            <a:endParaRPr lang="pl-PL" dirty="0"/>
          </a:p>
        </p:txBody>
      </p:sp>
      <p:pic>
        <p:nvPicPr>
          <p:cNvPr id="6" name="Obraz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38350"/>
            <a:ext cx="3997452" cy="29016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4815599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10.11-czwartek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Szkolne obchody Narodowego Święta Niepodległości</a:t>
            </a:r>
          </a:p>
        </p:txBody>
      </p:sp>
      <p:pic>
        <p:nvPicPr>
          <p:cNvPr id="5" name="Obraz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315514"/>
            <a:ext cx="4343400" cy="25803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0174962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11.11-piątek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Dzień wolny-Narodowe Święto Niepodległości</a:t>
            </a:r>
            <a:endParaRPr lang="pl-PL" dirty="0"/>
          </a:p>
        </p:txBody>
      </p:sp>
      <p:pic>
        <p:nvPicPr>
          <p:cNvPr id="4" name="Obraz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038350"/>
            <a:ext cx="4521200" cy="2628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5415265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ja panoramiczna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panoramiczna.potx</Template>
  <TotalTime>0</TotalTime>
  <Words>26</Words>
  <Application>Microsoft Macintosh PowerPoint</Application>
  <PresentationFormat>Pokaz na ekranie (16:9)</PresentationFormat>
  <Paragraphs>9</Paragraphs>
  <Slides>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Prezentacja panoramiczna</vt:lpstr>
      <vt:lpstr>2 tydzień 2 tury w semestrze zimowym 7.11-11.11</vt:lpstr>
      <vt:lpstr>8.11-wtorek</vt:lpstr>
      <vt:lpstr>10.11-czwartek</vt:lpstr>
      <vt:lpstr>11.11-piątek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revision>1</cp:revision>
  <dcterms:modified xsi:type="dcterms:W3CDTF">2016-11-09T13:59:00Z</dcterms:modified>
  <cp:category/>
</cp:coreProperties>
</file>