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6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pl-P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pl-P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pl-P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7B247E29-9365-4FF5-9E6C-CE0E1061E12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B9419F-8C82-43B1-AAEE-25CCEB75DC6F}" type="slidenum">
              <a:rPr lang="pl-PL"/>
              <a:pPr/>
              <a:t>1</a:t>
            </a:fld>
            <a:endParaRPr lang="pl-PL"/>
          </a:p>
        </p:txBody>
      </p:sp>
      <p:sp>
        <p:nvSpPr>
          <p:cNvPr id="71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D7945A-B34F-4B84-AE3C-D41801AA24AB}" type="slidenum">
              <a:rPr lang="pl-PL"/>
              <a:pPr/>
              <a:t>2</a:t>
            </a:fld>
            <a:endParaRPr lang="pl-PL"/>
          </a:p>
        </p:txBody>
      </p:sp>
      <p:sp>
        <p:nvSpPr>
          <p:cNvPr id="81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E32BA6-440F-4017-A300-20F2BA0B8FE2}" type="slidenum">
              <a:rPr lang="pl-PL"/>
              <a:pPr/>
              <a:t>3</a:t>
            </a:fld>
            <a:endParaRPr lang="pl-PL"/>
          </a:p>
        </p:txBody>
      </p:sp>
      <p:sp>
        <p:nvSpPr>
          <p:cNvPr id="92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67B56C-FA6E-4361-AD2C-1F9EF443ACCF}" type="slidenum">
              <a:rPr lang="pl-PL"/>
              <a:pPr/>
              <a:t>4</a:t>
            </a:fld>
            <a:endParaRPr lang="pl-PL"/>
          </a:p>
        </p:txBody>
      </p:sp>
      <p:sp>
        <p:nvSpPr>
          <p:cNvPr id="102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6352F2-68CE-42A6-9188-7A9C39AED55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DE849A-F245-447D-9C1F-4F990C5D8EA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DF3328-29F1-4286-A066-8B534C9DD3E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90C3A283-D823-4A78-B3AE-3FD430C7422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692101-B632-475E-AE62-9B825957C82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6409A0-3EE5-49C1-B670-2FDB3556E1C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D43DE6-E2B7-4380-A6CC-FF2C77DD19B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E55CB3-CFB0-4627-B2B1-DF4B6C7EF4B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D1CC5C-36BB-4E2E-83DC-8412F61EFF9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D34029-6C7F-4C65-92A9-19B241338D8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D4AA1A-0F13-4FC2-9C5B-A389501B706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6E735F-91FB-4F8C-8065-B3FB2D0AA9C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919396C2-7782-4F2B-BF96-F4DE0F93E863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576263"/>
            <a:ext cx="9431337" cy="1262062"/>
          </a:xfrm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2800"/>
              <a:t>  17.09.2016 – Grand Prix Parkofrajdy w kolarstwie górskim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425" y="1944688"/>
            <a:ext cx="7272338" cy="5040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/>
              <a:t>21-23.09.2016 – wycieczka klas 4 do Rudawki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63688"/>
            <a:ext cx="7415213" cy="527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 rot="21600000">
            <a:off x="504825" y="577850"/>
            <a:ext cx="907097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695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>
                <a:solidFill>
                  <a:srgbClr val="000000"/>
                </a:solidFill>
                <a:ea typeface="Microsoft YaHei" charset="0"/>
                <a:cs typeface="Microsoft YaHei" charset="0"/>
              </a:rPr>
              <a:t>  21-23.09.2016 – wycieczka klas 5 do Poznania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1851025"/>
            <a:ext cx="79914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 rot="21600000">
            <a:off x="504825" y="577850"/>
            <a:ext cx="907097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695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>
                <a:solidFill>
                  <a:srgbClr val="000000"/>
                </a:solidFill>
                <a:ea typeface="Microsoft YaHei" charset="0"/>
                <a:cs typeface="Microsoft YaHei" charset="0"/>
              </a:rPr>
              <a:t>  21-23.09.2016 – wycieczka klas 6 do Krakowa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1728788"/>
            <a:ext cx="7848600" cy="5184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36</Words>
  <PresentationFormat>Niestandardowy</PresentationFormat>
  <Paragraphs>8</Paragraphs>
  <Slides>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Times New Roman</vt:lpstr>
      <vt:lpstr>Arial</vt:lpstr>
      <vt:lpstr>Microsoft YaHei</vt:lpstr>
      <vt:lpstr>Lucida Sans Unicode</vt:lpstr>
      <vt:lpstr>Motyw pakietu Office</vt:lpstr>
      <vt:lpstr>  17.09.2016 – Grand Prix Parkofrajdy w kolarstwie górskim</vt:lpstr>
      <vt:lpstr>21-23.09.2016 – wycieczka klas 4 do Rudawki</vt:lpstr>
      <vt:lpstr>Slajd 3</vt:lpstr>
      <vt:lpstr>Slajd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17.09.2016 – Grand Prix Parkofrajdy w kolarstwie górskim</dc:title>
  <dc:creator>Wojtek Kaniewski</dc:creator>
  <cp:lastModifiedBy>uczen</cp:lastModifiedBy>
  <cp:revision>4</cp:revision>
  <cp:lastPrinted>1601-01-01T00:00:00Z</cp:lastPrinted>
  <dcterms:created xsi:type="dcterms:W3CDTF">2016-09-03T18:54:05Z</dcterms:created>
  <dcterms:modified xsi:type="dcterms:W3CDTF">2016-09-19T12:38:33Z</dcterms:modified>
</cp:coreProperties>
</file>