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1" r:id="rId3"/>
    <p:sldId id="257" r:id="rId4"/>
    <p:sldId id="260" r:id="rId5"/>
    <p:sldId id="259" r:id="rId6"/>
    <p:sldId id="258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1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E07D-732F-C043-A9E7-DD39DA390548}" type="datetimeFigureOut">
              <a:rPr lang="en-US" smtClean="0"/>
              <a:t>12.09.16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E30C-47D5-A54F-B21E-2E7EA1FC2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3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E07D-732F-C043-A9E7-DD39DA390548}" type="datetimeFigureOut">
              <a:rPr lang="en-US" smtClean="0"/>
              <a:t>12.09.16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E30C-47D5-A54F-B21E-2E7EA1FC2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58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E07D-732F-C043-A9E7-DD39DA390548}" type="datetimeFigureOut">
              <a:rPr lang="en-US" smtClean="0"/>
              <a:t>12.09.16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E30C-47D5-A54F-B21E-2E7EA1FC2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9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E07D-732F-C043-A9E7-DD39DA390548}" type="datetimeFigureOut">
              <a:rPr lang="en-US" smtClean="0"/>
              <a:t>12.09.16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E30C-47D5-A54F-B21E-2E7EA1FC2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8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E07D-732F-C043-A9E7-DD39DA390548}" type="datetimeFigureOut">
              <a:rPr lang="en-US" smtClean="0"/>
              <a:t>12.09.16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E30C-47D5-A54F-B21E-2E7EA1FC2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16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E07D-732F-C043-A9E7-DD39DA390548}" type="datetimeFigureOut">
              <a:rPr lang="en-US" smtClean="0"/>
              <a:t>12.09.16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E30C-47D5-A54F-B21E-2E7EA1FC2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98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E07D-732F-C043-A9E7-DD39DA390548}" type="datetimeFigureOut">
              <a:rPr lang="en-US" smtClean="0"/>
              <a:t>12.09.16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E30C-47D5-A54F-B21E-2E7EA1FC2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80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E07D-732F-C043-A9E7-DD39DA390548}" type="datetimeFigureOut">
              <a:rPr lang="en-US" smtClean="0"/>
              <a:t>12.09.16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E30C-47D5-A54F-B21E-2E7EA1FC2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9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E07D-732F-C043-A9E7-DD39DA390548}" type="datetimeFigureOut">
              <a:rPr lang="en-US" smtClean="0"/>
              <a:t>12.09.16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E30C-47D5-A54F-B21E-2E7EA1FC2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3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E07D-732F-C043-A9E7-DD39DA390548}" type="datetimeFigureOut">
              <a:rPr lang="en-US" smtClean="0"/>
              <a:t>12.09.16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E30C-47D5-A54F-B21E-2E7EA1FC2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8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E07D-732F-C043-A9E7-DD39DA390548}" type="datetimeFigureOut">
              <a:rPr lang="en-US" smtClean="0"/>
              <a:t>12.09.16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E30C-47D5-A54F-B21E-2E7EA1FC2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1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0E07D-732F-C043-A9E7-DD39DA390548}" type="datetimeFigureOut">
              <a:rPr lang="en-US" smtClean="0"/>
              <a:t>12.09.16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8E30C-47D5-A54F-B21E-2E7EA1FC2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7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05.09-16.09 </a:t>
            </a:r>
            <a:br>
              <a:rPr lang="en-US" dirty="0" smtClean="0"/>
            </a:br>
            <a:r>
              <a:rPr lang="en-US" dirty="0" smtClean="0"/>
              <a:t>PREZENTACJE ZAJĘĆ DODATKOWYCH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297" y="2003739"/>
            <a:ext cx="6045510" cy="453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01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19.09 </a:t>
            </a:r>
            <a:br>
              <a:rPr lang="en-US" dirty="0" smtClean="0"/>
            </a:br>
            <a:r>
              <a:rPr lang="en-US" dirty="0" smtClean="0"/>
              <a:t>POCZĄTEK ZAJĘĆ DODATKOWYCH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845" y="1651783"/>
            <a:ext cx="6328461" cy="474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4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17.09-ZAWODY ROWEROWE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125" y="1624058"/>
            <a:ext cx="6715720" cy="447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68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WYJAZD INTEGRACYJNY-KLASY 4</a:t>
            </a:r>
            <a:br>
              <a:rPr lang="en-US" dirty="0" smtClean="0"/>
            </a:br>
            <a:r>
              <a:rPr lang="en-US" dirty="0" smtClean="0"/>
              <a:t>RUDAWKA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7" y="1743262"/>
            <a:ext cx="6673106" cy="444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16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WYJAZD INTEGRACYJNY-KLASY 5</a:t>
            </a:r>
            <a:br>
              <a:rPr lang="en-US" dirty="0" smtClean="0"/>
            </a:br>
            <a:r>
              <a:rPr lang="en-US" dirty="0" smtClean="0"/>
              <a:t>POZNAŃ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135" y="1771700"/>
            <a:ext cx="7041452" cy="46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9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WYJAZD INTEGRACYJNY-KLASY 6</a:t>
            </a:r>
            <a:br>
              <a:rPr lang="en-US" dirty="0" smtClean="0"/>
            </a:br>
            <a:r>
              <a:rPr lang="en-US" dirty="0" smtClean="0"/>
              <a:t>WIELICZKA/KRAKÓW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11" y="1905566"/>
            <a:ext cx="6479385" cy="450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7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23</Words>
  <Application>Microsoft Macintosh PowerPoint</Application>
  <PresentationFormat>On-screen Show (4:3)</PresentationFormat>
  <Paragraphs>6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05.09-16.09  PREZENTACJE ZAJĘĆ DODATKOWYCH</vt:lpstr>
      <vt:lpstr>19.09  POCZĄTEK ZAJĘĆ DODATKOWYCH</vt:lpstr>
      <vt:lpstr>17.09-ZAWODY ROWEROWE</vt:lpstr>
      <vt:lpstr>WYJAZD INTEGRACYJNY-KLASY 4 RUDAWKA</vt:lpstr>
      <vt:lpstr>WYJAZD INTEGRACYJNY-KLASY 5 POZNAŃ</vt:lpstr>
      <vt:lpstr>WYJAZD INTEGRACYJNY-KLASY 6 WIELICZKA/KRAKÓW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05.09-16.09 prezentacje</dc:title>
  <dc:creator>KN</dc:creator>
  <cp:lastModifiedBy>KN</cp:lastModifiedBy>
  <cp:revision>4</cp:revision>
  <dcterms:created xsi:type="dcterms:W3CDTF">2016-09-12T07:06:37Z</dcterms:created>
  <dcterms:modified xsi:type="dcterms:W3CDTF">2016-09-12T07:59:45Z</dcterms:modified>
</cp:coreProperties>
</file>