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94" d="100"/>
          <a:sy n="94" d="100"/>
        </p:scale>
        <p:origin x="276" y="-3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70A13-1F4C-4DC3-84FD-B34C0AC89311}" type="datetimeFigureOut">
              <a:rPr lang="pl-PL" smtClean="0"/>
              <a:pPr/>
              <a:t>2017-01-10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E6FDF-82F2-406F-993B-D7BF2AA7176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442335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70A13-1F4C-4DC3-84FD-B34C0AC89311}" type="datetimeFigureOut">
              <a:rPr lang="pl-PL" smtClean="0"/>
              <a:pPr/>
              <a:t>2017-01-10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E6FDF-82F2-406F-993B-D7BF2AA7176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448758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70A13-1F4C-4DC3-84FD-B34C0AC89311}" type="datetimeFigureOut">
              <a:rPr lang="pl-PL" smtClean="0"/>
              <a:pPr/>
              <a:t>2017-01-10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E6FDF-82F2-406F-993B-D7BF2AA71767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21529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70A13-1F4C-4DC3-84FD-B34C0AC89311}" type="datetimeFigureOut">
              <a:rPr lang="pl-PL" smtClean="0"/>
              <a:pPr/>
              <a:t>2017-01-10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E6FDF-82F2-406F-993B-D7BF2AA7176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6412856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70A13-1F4C-4DC3-84FD-B34C0AC89311}" type="datetimeFigureOut">
              <a:rPr lang="pl-PL" smtClean="0"/>
              <a:pPr/>
              <a:t>2017-01-10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E6FDF-82F2-406F-993B-D7BF2AA71767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2907754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70A13-1F4C-4DC3-84FD-B34C0AC89311}" type="datetimeFigureOut">
              <a:rPr lang="pl-PL" smtClean="0"/>
              <a:pPr/>
              <a:t>2017-01-10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E6FDF-82F2-406F-993B-D7BF2AA7176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3130106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70A13-1F4C-4DC3-84FD-B34C0AC89311}" type="datetimeFigureOut">
              <a:rPr lang="pl-PL" smtClean="0"/>
              <a:pPr/>
              <a:t>2017-01-10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E6FDF-82F2-406F-993B-D7BF2AA7176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586893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70A13-1F4C-4DC3-84FD-B34C0AC89311}" type="datetimeFigureOut">
              <a:rPr lang="pl-PL" smtClean="0"/>
              <a:pPr/>
              <a:t>2017-01-10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E6FDF-82F2-406F-993B-D7BF2AA7176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946881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70A13-1F4C-4DC3-84FD-B34C0AC89311}" type="datetimeFigureOut">
              <a:rPr lang="pl-PL" smtClean="0"/>
              <a:pPr/>
              <a:t>2017-01-10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E6FDF-82F2-406F-993B-D7BF2AA7176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659175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70A13-1F4C-4DC3-84FD-B34C0AC89311}" type="datetimeFigureOut">
              <a:rPr lang="pl-PL" smtClean="0"/>
              <a:pPr/>
              <a:t>2017-01-10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E6FDF-82F2-406F-993B-D7BF2AA7176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215723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70A13-1F4C-4DC3-84FD-B34C0AC89311}" type="datetimeFigureOut">
              <a:rPr lang="pl-PL" smtClean="0"/>
              <a:pPr/>
              <a:t>2017-01-10</a:t>
            </a:fld>
            <a:endParaRPr lang="pl-P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E6FDF-82F2-406F-993B-D7BF2AA7176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812761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70A13-1F4C-4DC3-84FD-B34C0AC89311}" type="datetimeFigureOut">
              <a:rPr lang="pl-PL" smtClean="0"/>
              <a:pPr/>
              <a:t>2017-01-10</a:t>
            </a:fld>
            <a:endParaRPr lang="pl-P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E6FDF-82F2-406F-993B-D7BF2AA7176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86422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70A13-1F4C-4DC3-84FD-B34C0AC89311}" type="datetimeFigureOut">
              <a:rPr lang="pl-PL" smtClean="0"/>
              <a:pPr/>
              <a:t>2017-01-10</a:t>
            </a:fld>
            <a:endParaRPr lang="pl-P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E6FDF-82F2-406F-993B-D7BF2AA7176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303747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70A13-1F4C-4DC3-84FD-B34C0AC89311}" type="datetimeFigureOut">
              <a:rPr lang="pl-PL" smtClean="0"/>
              <a:pPr/>
              <a:t>2017-01-10</a:t>
            </a:fld>
            <a:endParaRPr lang="pl-P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E6FDF-82F2-406F-993B-D7BF2AA7176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826039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70A13-1F4C-4DC3-84FD-B34C0AC89311}" type="datetimeFigureOut">
              <a:rPr lang="pl-PL" smtClean="0"/>
              <a:pPr/>
              <a:t>2017-01-10</a:t>
            </a:fld>
            <a:endParaRPr lang="pl-P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E6FDF-82F2-406F-993B-D7BF2AA7176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661939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dirty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70A13-1F4C-4DC3-84FD-B34C0AC89311}" type="datetimeFigureOut">
              <a:rPr lang="pl-PL" smtClean="0"/>
              <a:pPr/>
              <a:t>2017-01-10</a:t>
            </a:fld>
            <a:endParaRPr lang="pl-P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E6FDF-82F2-406F-993B-D7BF2AA7176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858155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70A13-1F4C-4DC3-84FD-B34C0AC89311}" type="datetimeFigureOut">
              <a:rPr lang="pl-PL" smtClean="0"/>
              <a:pPr/>
              <a:t>2017-01-10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72E6FDF-82F2-406F-993B-D7BF2AA7176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432589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7.jpeg"/><Relationship Id="rId7" Type="http://schemas.openxmlformats.org/officeDocument/2006/relationships/hyperlink" Target="http://www.search.ask.com/search?&amp;apn_dbr=cr_35.0.1916.153&amp;apn_dtid=%5eOSJ000%5eYY%5ePL&amp;apn_ptnrs=BED&amp;apn_uid=508554D5-A542-4E78-9A05-7FE191BA1B49&amp;ctype=pictures&amp;doi=2014-07-16&amp;gct=KWD&amp;itbv=12.15.1.21&amp;o=APN11467&amp;p2=%5eBED%5eOSJ000%5eYY%5ePL&amp;page=1&amp;pf=V7&amp;psv=&amp;pt=tb&amp;q=ludwig+van+beethovem&amp;tpid=ORJ-ST-SPE&amp;tpr=10&amp;trgb=CR&amp;imgs=1p&amp;filter=on&amp;imgDetail=true" TargetMode="External"/><Relationship Id="rId2" Type="http://schemas.openxmlformats.org/officeDocument/2006/relationships/hyperlink" Target="https://www.youtube.com/watch?v=IvrzJ8uH1PI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Germany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2050" name="Picture 2" descr="http://media3.picsearch.com/is?pRVvo8xd1-tNvGzSFdeGNdNJN5ujU3Z1yFLytOGf1qA&amp;height=21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1091109">
            <a:off x="1812925" y="677733"/>
            <a:ext cx="3248025" cy="2047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38983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mage result for germany fla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7854">
            <a:off x="5495921" y="463187"/>
            <a:ext cx="1773461" cy="2400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euro sig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1954" y="2556202"/>
            <a:ext cx="2143125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Basic </a:t>
            </a:r>
            <a:r>
              <a:rPr lang="en-GB" dirty="0"/>
              <a:t>information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677332" y="1901115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dirty="0"/>
              <a:t>Population-about 81 </a:t>
            </a:r>
            <a:r>
              <a:rPr lang="pl-PL" sz="2400" dirty="0" err="1"/>
              <a:t>million</a:t>
            </a:r>
            <a:r>
              <a:rPr lang="pl-PL" sz="2400" dirty="0"/>
              <a:t> people 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677332" y="2466269"/>
            <a:ext cx="3108807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dirty="0"/>
              <a:t>Area-357375km2 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677333" y="2989073"/>
            <a:ext cx="3108807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dirty="0"/>
              <a:t>Currency-euro €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677333" y="3596577"/>
            <a:ext cx="3904191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dirty="0"/>
              <a:t>Capital-Berlin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677333" y="4147889"/>
            <a:ext cx="48508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dirty="0"/>
              <a:t>Location-center Europe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677333" y="4702577"/>
            <a:ext cx="32220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Drives</a:t>
            </a:r>
            <a:r>
              <a:rPr lang="pl-PL" sz="2400" dirty="0"/>
              <a:t> on the </a:t>
            </a:r>
            <a:r>
              <a:rPr lang="en-ZA" sz="2400" dirty="0"/>
              <a:t>right</a:t>
            </a:r>
          </a:p>
        </p:txBody>
      </p:sp>
      <p:pic>
        <p:nvPicPr>
          <p:cNvPr id="1032" name="Picture 8" descr="Location of  Germany  (dark green)– in Europe  (green &amp; dark grey)– in the European Union  (green)  –  [Legend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94905">
            <a:off x="5857524" y="3918359"/>
            <a:ext cx="2731008" cy="2296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51415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media4.picsearch.com/is?zRbJcuusrypG1WB_i0JLb7MyXzhrd0lbJaL-1mAKiM8&amp;height=32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65176" y="2495031"/>
            <a:ext cx="2509655" cy="239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67809" y="333375"/>
            <a:ext cx="8596668" cy="1320800"/>
          </a:xfrm>
        </p:spPr>
        <p:txBody>
          <a:bodyPr/>
          <a:lstStyle/>
          <a:p>
            <a:r>
              <a:rPr lang="en-GB" dirty="0"/>
              <a:t>History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133350" y="1809750"/>
            <a:ext cx="10582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Germany </a:t>
            </a:r>
            <a:r>
              <a:rPr lang="pl-PL" dirty="0" err="1"/>
              <a:t>began</a:t>
            </a:r>
            <a:r>
              <a:rPr lang="pl-PL" dirty="0"/>
              <a:t> - year 800.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133350" y="2381250"/>
            <a:ext cx="3819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Germany lost in WWI-1918.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133349" y="2857500"/>
            <a:ext cx="7496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Germany </a:t>
            </a:r>
            <a:r>
              <a:rPr lang="pl-PL" dirty="0" err="1"/>
              <a:t>attacked</a:t>
            </a:r>
            <a:r>
              <a:rPr lang="pl-PL" dirty="0"/>
              <a:t> Poland-the begin of WWII-1st September 1939.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209550" y="3409950"/>
            <a:ext cx="586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Germany lost in </a:t>
            </a:r>
            <a:r>
              <a:rPr lang="pl-PL" dirty="0" err="1"/>
              <a:t>another</a:t>
            </a:r>
            <a:r>
              <a:rPr lang="pl-PL" dirty="0"/>
              <a:t> </a:t>
            </a:r>
            <a:r>
              <a:rPr lang="pl-PL" dirty="0" err="1"/>
              <a:t>World</a:t>
            </a:r>
            <a:r>
              <a:rPr lang="pl-PL" dirty="0"/>
              <a:t> War, </a:t>
            </a:r>
            <a:r>
              <a:rPr lang="pl-PL" dirty="0" err="1"/>
              <a:t>this</a:t>
            </a:r>
            <a:r>
              <a:rPr lang="pl-PL" dirty="0"/>
              <a:t> time WWII-8th May 1945.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304800" y="4143375"/>
            <a:ext cx="4752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Germany </a:t>
            </a:r>
            <a:r>
              <a:rPr lang="pl-PL" dirty="0" err="1"/>
              <a:t>split</a:t>
            </a:r>
            <a:r>
              <a:rPr lang="pl-PL" dirty="0"/>
              <a:t> </a:t>
            </a:r>
            <a:r>
              <a:rPr lang="pl-PL" dirty="0" err="1"/>
              <a:t>into</a:t>
            </a:r>
            <a:r>
              <a:rPr lang="pl-PL" dirty="0"/>
              <a:t> 2 countries-1949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304800" y="4686300"/>
            <a:ext cx="8959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Western Germany </a:t>
            </a:r>
            <a:r>
              <a:rPr lang="pl-PL" dirty="0" err="1"/>
              <a:t>joined</a:t>
            </a:r>
            <a:r>
              <a:rPr lang="pl-PL" dirty="0"/>
              <a:t> to NATO in 1955 and </a:t>
            </a:r>
            <a:r>
              <a:rPr lang="pl-PL" dirty="0" err="1"/>
              <a:t>it</a:t>
            </a:r>
            <a:r>
              <a:rPr lang="pl-PL" dirty="0"/>
              <a:t> was one of the </a:t>
            </a:r>
            <a:r>
              <a:rPr lang="en-GB" dirty="0"/>
              <a:t>initiators</a:t>
            </a:r>
            <a:r>
              <a:rPr lang="pl-PL" dirty="0"/>
              <a:t> of EEC 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304800" y="5200650"/>
            <a:ext cx="8467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Germany united </a:t>
            </a:r>
            <a:r>
              <a:rPr lang="pl-PL" dirty="0" err="1"/>
              <a:t>into</a:t>
            </a:r>
            <a:r>
              <a:rPr lang="pl-PL" dirty="0"/>
              <a:t> 1 country -1990</a:t>
            </a:r>
          </a:p>
        </p:txBody>
      </p:sp>
      <p:pic>
        <p:nvPicPr>
          <p:cNvPr id="1026" name="Picture 2" descr="http://media1.picsearch.com/is?2OWomc0v3cdbNRDGu9LZGfVQCAGcXBtmEb8JU4OtjFo&amp;height=16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66143" y="987507"/>
            <a:ext cx="3096780" cy="1507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69559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Famous </a:t>
            </a:r>
            <a:r>
              <a:rPr lang="en-GB" dirty="0"/>
              <a:t>Germans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600075" y="1685925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Johann Sebastian Bach-</a:t>
            </a:r>
            <a:r>
              <a:rPr lang="pl-PL" dirty="0" err="1"/>
              <a:t>composer</a:t>
            </a:r>
            <a:endParaRPr lang="pl-PL" dirty="0"/>
          </a:p>
        </p:txBody>
      </p:sp>
      <p:pic>
        <p:nvPicPr>
          <p:cNvPr id="1026" name="Picture 2" descr="http://media4.picsearch.com/is?f_6aV3yLeKMmjmCavbKDTnxmSHLBt0ZIjU4_zRu_14o&amp;height=34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648294">
            <a:off x="10179775" y="4193566"/>
            <a:ext cx="1676400" cy="2071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le tekstowe 3"/>
          <p:cNvSpPr txBox="1"/>
          <p:nvPr/>
        </p:nvSpPr>
        <p:spPr>
          <a:xfrm>
            <a:off x="600075" y="2181225"/>
            <a:ext cx="32965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Martin </a:t>
            </a:r>
            <a:r>
              <a:rPr lang="pl-PL" dirty="0" err="1"/>
              <a:t>Luther-theoliogian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599016" y="2637393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Albert Einstein-</a:t>
            </a:r>
            <a:r>
              <a:rPr lang="pl-PL" dirty="0" err="1"/>
              <a:t>scientist</a:t>
            </a:r>
            <a:endParaRPr lang="pl-PL" dirty="0"/>
          </a:p>
        </p:txBody>
      </p:sp>
      <p:pic>
        <p:nvPicPr>
          <p:cNvPr id="1028" name="Picture 4" descr="Ilustracj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1424404">
            <a:off x="7333723" y="3683896"/>
            <a:ext cx="2245657" cy="2807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ole tekstowe 5"/>
          <p:cNvSpPr txBox="1"/>
          <p:nvPr/>
        </p:nvSpPr>
        <p:spPr>
          <a:xfrm>
            <a:off x="600075" y="3093561"/>
            <a:ext cx="3952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Karl Benz-</a:t>
            </a:r>
            <a:r>
              <a:rPr lang="pl-PL" dirty="0" err="1"/>
              <a:t>enginner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599016" y="3547149"/>
            <a:ext cx="5220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Ludwig van </a:t>
            </a:r>
            <a:r>
              <a:rPr lang="pl-PL" dirty="0" err="1"/>
              <a:t>Beethowen-composer</a:t>
            </a:r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599015" y="4000737"/>
            <a:ext cx="4554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Angela Merkel-</a:t>
            </a:r>
            <a:r>
              <a:rPr lang="pl-PL" dirty="0" err="1"/>
              <a:t>chancellor</a:t>
            </a:r>
            <a:endParaRPr lang="pl-PL" dirty="0"/>
          </a:p>
        </p:txBody>
      </p:sp>
      <p:pic>
        <p:nvPicPr>
          <p:cNvPr id="1030" name="Picture 6" descr="http://media5.picsearch.com/is?_j5_B43gyQ511I4-0OIfHgl4XYm9pTXYdeHyr8fkpdg&amp;height=20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1195591">
            <a:off x="4136380" y="4163157"/>
            <a:ext cx="1962150" cy="196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media2.picsearch.com/is?YR0_ynAEkpyIwASgyIoR8j6jJp94BW76hCU6cw1pBlA&amp;height=30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1304294">
            <a:off x="7478088" y="957477"/>
            <a:ext cx="1867027" cy="2295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Obraz 8">
            <a:hlinkClick r:id="rId7"/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731637">
            <a:off x="4553330" y="311539"/>
            <a:ext cx="2532888" cy="3118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64382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Curiosities</a:t>
            </a:r>
            <a:endParaRPr lang="pl-PL" dirty="0"/>
          </a:p>
        </p:txBody>
      </p:sp>
      <p:sp>
        <p:nvSpPr>
          <p:cNvPr id="3" name="pole tekstowe 2"/>
          <p:cNvSpPr txBox="1"/>
          <p:nvPr/>
        </p:nvSpPr>
        <p:spPr>
          <a:xfrm>
            <a:off x="1049482" y="1745673"/>
            <a:ext cx="66605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677334" y="1745673"/>
            <a:ext cx="77017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err="1"/>
              <a:t>Germans</a:t>
            </a:r>
            <a:r>
              <a:rPr lang="pl-PL" dirty="0"/>
              <a:t> </a:t>
            </a:r>
            <a:r>
              <a:rPr lang="pl-PL" dirty="0" err="1"/>
              <a:t>are</a:t>
            </a:r>
            <a:r>
              <a:rPr lang="pl-PL" dirty="0"/>
              <a:t> the </a:t>
            </a:r>
            <a:r>
              <a:rPr lang="pl-PL" dirty="0" err="1"/>
              <a:t>second</a:t>
            </a:r>
            <a:r>
              <a:rPr lang="pl-PL" dirty="0"/>
              <a:t> </a:t>
            </a:r>
            <a:r>
              <a:rPr lang="pl-PL" dirty="0" err="1"/>
              <a:t>biggest</a:t>
            </a:r>
            <a:r>
              <a:rPr lang="pl-PL" dirty="0"/>
              <a:t> </a:t>
            </a:r>
            <a:r>
              <a:rPr lang="pl-PL" dirty="0" err="1"/>
              <a:t>consumers</a:t>
            </a:r>
            <a:r>
              <a:rPr lang="pl-PL" dirty="0"/>
              <a:t> of </a:t>
            </a:r>
            <a:r>
              <a:rPr lang="pl-PL" dirty="0" err="1"/>
              <a:t>beer</a:t>
            </a:r>
            <a:r>
              <a:rPr lang="pl-PL" dirty="0"/>
              <a:t> in the </a:t>
            </a:r>
            <a:r>
              <a:rPr lang="pl-PL" dirty="0" err="1"/>
              <a:t>world</a:t>
            </a:r>
            <a:r>
              <a:rPr lang="pl-PL" dirty="0"/>
              <a:t>.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677334" y="2473779"/>
            <a:ext cx="7143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The most popular </a:t>
            </a:r>
            <a:r>
              <a:rPr lang="pl-PL" dirty="0" smtClean="0"/>
              <a:t>German </a:t>
            </a:r>
            <a:r>
              <a:rPr lang="pl-PL" dirty="0" err="1"/>
              <a:t>surname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</a:p>
        </p:txBody>
      </p:sp>
      <p:sp>
        <p:nvSpPr>
          <p:cNvPr id="7" name="Prostokąt 6"/>
          <p:cNvSpPr/>
          <p:nvPr/>
        </p:nvSpPr>
        <p:spPr>
          <a:xfrm>
            <a:off x="4902190" y="2473779"/>
            <a:ext cx="8644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>
                <a:solidFill>
                  <a:srgbClr val="111111"/>
                </a:solidFill>
                <a:latin typeface="Arial" panose="020B0604020202020204" pitchFamily="34" charset="0"/>
              </a:rPr>
              <a:t>Müller.</a:t>
            </a:r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677334" y="3201885"/>
            <a:ext cx="5829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err="1"/>
              <a:t>There</a:t>
            </a:r>
            <a:r>
              <a:rPr lang="pl-PL" dirty="0"/>
              <a:t> </a:t>
            </a:r>
            <a:r>
              <a:rPr lang="pl-PL" dirty="0" err="1"/>
              <a:t>are</a:t>
            </a:r>
            <a:r>
              <a:rPr lang="pl-PL" dirty="0"/>
              <a:t> </a:t>
            </a:r>
            <a:r>
              <a:rPr lang="pl-PL" dirty="0" err="1"/>
              <a:t>over</a:t>
            </a:r>
            <a:r>
              <a:rPr lang="pl-PL" dirty="0"/>
              <a:t> 300 </a:t>
            </a:r>
            <a:r>
              <a:rPr lang="pl-PL" dirty="0" err="1"/>
              <a:t>kinds</a:t>
            </a:r>
            <a:r>
              <a:rPr lang="pl-PL" dirty="0"/>
              <a:t> of </a:t>
            </a:r>
            <a:r>
              <a:rPr lang="pl-PL" dirty="0" err="1"/>
              <a:t>bread</a:t>
            </a:r>
            <a:r>
              <a:rPr lang="pl-PL" dirty="0"/>
              <a:t> in Germany.</a:t>
            </a:r>
          </a:p>
        </p:txBody>
      </p:sp>
      <p:pic>
        <p:nvPicPr>
          <p:cNvPr id="1028" name="Picture 4" descr="Znalezione obrazy dla zapytania piw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936923">
            <a:off x="7165591" y="1998445"/>
            <a:ext cx="1980000" cy="13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Znalezione obrazy dla zapytania chle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908120">
            <a:off x="5771037" y="4193351"/>
            <a:ext cx="3629025" cy="239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pole tekstowe 15"/>
          <p:cNvSpPr txBox="1"/>
          <p:nvPr/>
        </p:nvSpPr>
        <p:spPr>
          <a:xfrm>
            <a:off x="677334" y="3882213"/>
            <a:ext cx="6809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err="1"/>
              <a:t>There</a:t>
            </a:r>
            <a:r>
              <a:rPr lang="pl-PL" dirty="0"/>
              <a:t> </a:t>
            </a:r>
            <a:r>
              <a:rPr lang="pl-PL" dirty="0" err="1"/>
              <a:t>are</a:t>
            </a:r>
            <a:r>
              <a:rPr lang="pl-PL" dirty="0"/>
              <a:t> </a:t>
            </a:r>
            <a:r>
              <a:rPr lang="pl-PL" dirty="0" err="1"/>
              <a:t>over</a:t>
            </a:r>
            <a:r>
              <a:rPr lang="pl-PL" dirty="0"/>
              <a:t> 1000 </a:t>
            </a:r>
            <a:r>
              <a:rPr lang="pl-PL" dirty="0" err="1"/>
              <a:t>kinds</a:t>
            </a:r>
            <a:r>
              <a:rPr lang="pl-PL" dirty="0"/>
              <a:t> of </a:t>
            </a:r>
            <a:r>
              <a:rPr lang="pl-PL" dirty="0" err="1"/>
              <a:t>sausages</a:t>
            </a:r>
            <a:r>
              <a:rPr lang="pl-PL" dirty="0"/>
              <a:t> in germany.</a:t>
            </a:r>
          </a:p>
        </p:txBody>
      </p:sp>
      <p:sp>
        <p:nvSpPr>
          <p:cNvPr id="17" name="pole tekstowe 16"/>
          <p:cNvSpPr txBox="1"/>
          <p:nvPr/>
        </p:nvSpPr>
        <p:spPr>
          <a:xfrm>
            <a:off x="677334" y="4533784"/>
            <a:ext cx="5502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Berlin </a:t>
            </a:r>
            <a:r>
              <a:rPr lang="pl-PL" dirty="0" err="1"/>
              <a:t>is</a:t>
            </a:r>
            <a:r>
              <a:rPr lang="pl-PL" dirty="0"/>
              <a:t> 9 </a:t>
            </a:r>
            <a:r>
              <a:rPr lang="pl-PL" dirty="0" err="1"/>
              <a:t>times</a:t>
            </a:r>
            <a:r>
              <a:rPr lang="pl-PL" dirty="0"/>
              <a:t> </a:t>
            </a:r>
            <a:r>
              <a:rPr lang="pl-PL" dirty="0" err="1"/>
              <a:t>bigger</a:t>
            </a:r>
            <a:r>
              <a:rPr lang="pl-PL" dirty="0"/>
              <a:t> </a:t>
            </a:r>
            <a:r>
              <a:rPr lang="pl-PL" dirty="0" err="1"/>
              <a:t>than</a:t>
            </a:r>
            <a:r>
              <a:rPr lang="pl-PL" dirty="0"/>
              <a:t> Paris.</a:t>
            </a:r>
          </a:p>
        </p:txBody>
      </p:sp>
    </p:spTree>
    <p:extLst>
      <p:ext uri="{BB962C8B-B14F-4D97-AF65-F5344CB8AC3E}">
        <p14:creationId xmlns:p14="http://schemas.microsoft.com/office/powerpoint/2010/main" xmlns="" val="1691287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Thank</a:t>
            </a:r>
            <a:r>
              <a:rPr lang="pl-PL" dirty="0"/>
              <a:t> </a:t>
            </a:r>
            <a:r>
              <a:rPr lang="pl-PL" dirty="0" err="1"/>
              <a:t>you</a:t>
            </a:r>
            <a:r>
              <a:rPr lang="pl-PL" dirty="0"/>
              <a:t> for </a:t>
            </a:r>
            <a:r>
              <a:rPr lang="pl-PL" dirty="0" err="1"/>
              <a:t>your</a:t>
            </a:r>
            <a:r>
              <a:rPr lang="pl-PL" dirty="0"/>
              <a:t> </a:t>
            </a:r>
            <a:r>
              <a:rPr lang="pl-PL" dirty="0" err="1"/>
              <a:t>attention</a:t>
            </a:r>
            <a:r>
              <a:rPr lang="pl-PL" dirty="0"/>
              <a:t> !!!!!!!!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7625443" y="6000750"/>
            <a:ext cx="3053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Konrad Kędzierski 6B</a:t>
            </a:r>
          </a:p>
        </p:txBody>
      </p:sp>
    </p:spTree>
    <p:extLst>
      <p:ext uri="{BB962C8B-B14F-4D97-AF65-F5344CB8AC3E}">
        <p14:creationId xmlns:p14="http://schemas.microsoft.com/office/powerpoint/2010/main" xmlns="" val="2848529401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223</TotalTime>
  <Words>153</Words>
  <Application>Microsoft Office PowerPoint</Application>
  <PresentationFormat>Niestandardowy</PresentationFormat>
  <Paragraphs>32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Faseta</vt:lpstr>
      <vt:lpstr>Germany</vt:lpstr>
      <vt:lpstr>Basic information</vt:lpstr>
      <vt:lpstr>History</vt:lpstr>
      <vt:lpstr>Famous Germans</vt:lpstr>
      <vt:lpstr>Curiosities</vt:lpstr>
      <vt:lpstr>Thank you for your attention !!!!!!!!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Germany</dc:title>
  <dc:creator>Pawel Kedzierski</dc:creator>
  <cp:lastModifiedBy>aswiatek</cp:lastModifiedBy>
  <cp:revision>23</cp:revision>
  <dcterms:created xsi:type="dcterms:W3CDTF">2016-12-04T14:48:03Z</dcterms:created>
  <dcterms:modified xsi:type="dcterms:W3CDTF">2017-01-10T13:31:53Z</dcterms:modified>
</cp:coreProperties>
</file>